
<file path=[Content_Types].xml><?xml version="1.0" encoding="utf-8"?>
<Types xmlns="http://schemas.openxmlformats.org/package/2006/content-types"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1.xml" ContentType="application/vnd.openxmlformats-officedocument.drawingml.diagramData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commentAuthors.xml" ContentType="application/vnd.openxmlformats-officedocument.presentationml.commentAuthors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colors8.xml" ContentType="application/vnd.openxmlformats-officedocument.drawingml.diagramColor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colors6.xml" ContentType="application/vnd.openxmlformats-officedocument.drawingml.diagramColors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layout11.xml" ContentType="application/vnd.openxmlformats-officedocument.drawingml.diagram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notesSlides/notesSlide3.xml" ContentType="application/vnd.openxmlformats-officedocument.presentationml.notesSlide+xml"/>
  <Override PartName="/ppt/diagrams/quickStyle5.xml" ContentType="application/vnd.openxmlformats-officedocument.drawingml.diagramStyle+xml"/>
  <Override PartName="/ppt/diagrams/colors1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quickStyle3.xml" ContentType="application/vnd.openxmlformats-officedocument.drawingml.diagramStyle+xml"/>
  <Override PartName="/ppt/diagrams/colors10.xml" ContentType="application/vnd.openxmlformats-officedocument.drawingml.diagramColors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ppt/diagrams/data9.xml" ContentType="application/vnd.openxmlformats-officedocument.drawingml.diagramData+xml"/>
  <Override PartName="/ppt/diagrams/data10.xml" ContentType="application/vnd.openxmlformats-officedocument.drawingml.diagramData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quickStyle12.xml" ContentType="application/vnd.openxmlformats-officedocument.drawingml.diagramStyle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notesSlides/notesSlide4.xml" ContentType="application/vnd.openxmlformats-officedocument.presentationml.notesSlide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329" r:id="rId4"/>
    <p:sldId id="330" r:id="rId5"/>
    <p:sldId id="314" r:id="rId6"/>
    <p:sldId id="316" r:id="rId7"/>
    <p:sldId id="263" r:id="rId8"/>
    <p:sldId id="320" r:id="rId9"/>
    <p:sldId id="319" r:id="rId10"/>
    <p:sldId id="299" r:id="rId11"/>
    <p:sldId id="317" r:id="rId12"/>
    <p:sldId id="321" r:id="rId13"/>
    <p:sldId id="322" r:id="rId14"/>
    <p:sldId id="327" r:id="rId15"/>
    <p:sldId id="326" r:id="rId16"/>
    <p:sldId id="323" r:id="rId17"/>
    <p:sldId id="325" r:id="rId18"/>
    <p:sldId id="328" r:id="rId19"/>
    <p:sldId id="283" r:id="rId20"/>
    <p:sldId id="259" r:id="rId21"/>
  </p:sldIdLst>
  <p:sldSz cx="12192000" cy="6858000"/>
  <p:notesSz cx="6858000" cy="9144000"/>
  <p:embeddedFontLst>
    <p:embeddedFont>
      <p:font typeface="Arial Black" pitchFamily="34" charset="0"/>
      <p:bold r:id="rId23"/>
    </p:embeddedFont>
    <p:embeddedFont>
      <p:font typeface="Calibri" pitchFamily="34" charset="0"/>
      <p:regular r:id="rId24"/>
      <p:bold r:id="rId25"/>
      <p:italic r:id="rId26"/>
      <p:boldItalic r:id="rId27"/>
    </p:embeddedFont>
    <p:embeddedFont>
      <p:font typeface="Libre Baskerville" charset="0"/>
      <p:regular r:id="rId28"/>
      <p:bold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="" xmlns:p14="http://schemas.microsoft.com/office/powerpoint/2010/main">
        <p14:section name="Default Section" id="{E9790270-1F93-44EE-BA27-3609F1E6ACE5}">
          <p14:sldIdLst>
            <p14:sldId id="256"/>
            <p14:sldId id="257"/>
            <p14:sldId id="260"/>
            <p14:sldId id="261"/>
            <p14:sldId id="263"/>
            <p14:sldId id="264"/>
            <p14:sldId id="272"/>
            <p14:sldId id="284"/>
            <p14:sldId id="282"/>
            <p14:sldId id="296"/>
            <p14:sldId id="270"/>
            <p14:sldId id="274"/>
            <p14:sldId id="273"/>
            <p14:sldId id="268"/>
            <p14:sldId id="285"/>
            <p14:sldId id="286"/>
            <p14:sldId id="290"/>
            <p14:sldId id="280"/>
          </p14:sldIdLst>
        </p14:section>
        <p14:section name="Untitled Section" id="{8F034CA6-8A2E-498D-BE17-E119F94DE6DF}">
          <p14:sldIdLst/>
        </p14:section>
        <p14:section name="Untitled Section" id="{06E7B453-9AFE-420D-BD8D-CE84E2E62DCA}">
          <p14:sldIdLst>
            <p14:sldId id="293"/>
            <p14:sldId id="292"/>
            <p14:sldId id="295"/>
            <p14:sldId id="294"/>
            <p14:sldId id="279"/>
            <p14:sldId id="283"/>
            <p14:sldId id="259"/>
          </p14:sldIdLst>
        </p14:section>
      </p14:sectionLst>
    </p:ext>
    <p:ext uri="{EFAFB233-063F-42B5-8137-9DF3F51BA10A}">
      <p15:sldGuideLst xmlns=""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2" roundtripDataSignature="AMtx7mhnFQsu0qTBRZ+C47HNp0tuHCNkog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eera sobhith" initials="vs" lastIdx="1" clrIdx="0">
    <p:extLst>
      <p:ext uri="{19B8F6BF-5375-455C-9EA6-DF929625EA0E}">
        <p15:presenceInfo xmlns="" xmlns:p15="http://schemas.microsoft.com/office/powerpoint/2012/main" userId="02ff4f1dbc4df2a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681" autoAdjust="0"/>
    <p:restoredTop sz="94404" autoAdjust="0"/>
  </p:normalViewPr>
  <p:slideViewPr>
    <p:cSldViewPr snapToGrid="0">
      <p:cViewPr>
        <p:scale>
          <a:sx n="75" d="100"/>
          <a:sy n="75" d="100"/>
        </p:scale>
        <p:origin x="-552" y="-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2" Type="http://customschemas.google.com/relationships/presentationmetadata" Target="meta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43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02F3D9-C25F-478F-8A8B-AE1923D8B3D9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692F9F45-BA94-4FDD-93FE-9FA05BCC9E5B}" type="pres">
      <dgm:prSet presAssocID="{FD02F3D9-C25F-478F-8A8B-AE1923D8B3D9}" presName="linearFlow" presStyleCnt="0">
        <dgm:presLayoutVars>
          <dgm:dir/>
          <dgm:resizeHandles val="exact"/>
        </dgm:presLayoutVars>
      </dgm:prSet>
      <dgm:spPr/>
    </dgm:pt>
  </dgm:ptLst>
  <dgm:cxnLst>
    <dgm:cxn modelId="{C5AED2FF-E628-4EF7-A8AE-24DBD8495E17}" type="presOf" srcId="{FD02F3D9-C25F-478F-8A8B-AE1923D8B3D9}" destId="{692F9F45-BA94-4FDD-93FE-9FA05BCC9E5B}" srcOrd="0" destOrd="0" presId="urn:microsoft.com/office/officeart/2005/8/layout/vList3"/>
  </dgm:cxnLst>
  <dgm:bg/>
  <dgm:whole/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1A13498E-4545-44FC-BFC7-B2135325B297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0BE1A7-7A75-4BEC-BDDE-58419EBDF7E9}">
      <dgm:prSet phldrT="[Text]" custT="1"/>
      <dgm:spPr/>
      <dgm:t>
        <a:bodyPr/>
        <a:lstStyle/>
        <a:p>
          <a:r>
            <a:rPr lang="en-US" sz="2400" b="0" i="0" dirty="0" smtClean="0"/>
            <a:t>Utilize Object Detector to analyze live or pre-recorded videos</a:t>
          </a:r>
          <a:endParaRPr lang="en-US" sz="2400" dirty="0"/>
        </a:p>
      </dgm:t>
    </dgm:pt>
    <dgm:pt modelId="{278ED5C9-E819-433D-A956-07BEAD3D85C1}" type="parTrans" cxnId="{02CFC26A-E2DE-4A2C-85E4-FA32376476A4}">
      <dgm:prSet/>
      <dgm:spPr/>
      <dgm:t>
        <a:bodyPr/>
        <a:lstStyle/>
        <a:p>
          <a:endParaRPr lang="en-US"/>
        </a:p>
      </dgm:t>
    </dgm:pt>
    <dgm:pt modelId="{1E2B5117-AFF6-46C3-82F0-1AFECA65E6F2}" type="sibTrans" cxnId="{02CFC26A-E2DE-4A2C-85E4-FA32376476A4}">
      <dgm:prSet/>
      <dgm:spPr/>
      <dgm:t>
        <a:bodyPr/>
        <a:lstStyle/>
        <a:p>
          <a:endParaRPr lang="en-US"/>
        </a:p>
      </dgm:t>
    </dgm:pt>
    <dgm:pt modelId="{5C2C3706-8F46-4206-BFD5-B42C9F09AFC2}">
      <dgm:prSet phldrT="[Text]" custT="1"/>
      <dgm:spPr/>
      <dgm:t>
        <a:bodyPr/>
        <a:lstStyle/>
        <a:p>
          <a:r>
            <a:rPr lang="en-US" sz="2400" b="0" i="0" dirty="0" smtClean="0"/>
            <a:t>Implement an object counting algorithm</a:t>
          </a:r>
          <a:endParaRPr lang="en-US" sz="2400" dirty="0"/>
        </a:p>
      </dgm:t>
    </dgm:pt>
    <dgm:pt modelId="{110202F0-42C8-497A-88E0-10B3A0156A96}" type="parTrans" cxnId="{793E5D4F-0A18-4185-A74E-4EF5760B6592}">
      <dgm:prSet/>
      <dgm:spPr/>
      <dgm:t>
        <a:bodyPr/>
        <a:lstStyle/>
        <a:p>
          <a:endParaRPr lang="en-US"/>
        </a:p>
      </dgm:t>
    </dgm:pt>
    <dgm:pt modelId="{C66191E1-8ACD-4F55-B51B-34EE75B38736}" type="sibTrans" cxnId="{793E5D4F-0A18-4185-A74E-4EF5760B6592}">
      <dgm:prSet/>
      <dgm:spPr/>
      <dgm:t>
        <a:bodyPr/>
        <a:lstStyle/>
        <a:p>
          <a:endParaRPr lang="en-US"/>
        </a:p>
      </dgm:t>
    </dgm:pt>
    <dgm:pt modelId="{BE3D8604-C26D-491D-8A66-2672D9792CF1}">
      <dgm:prSet phldrT="[Text]" custT="1"/>
      <dgm:spPr/>
      <dgm:t>
        <a:bodyPr/>
        <a:lstStyle/>
        <a:p>
          <a:r>
            <a:rPr lang="en-US" sz="2400" b="0" i="0" dirty="0" smtClean="0"/>
            <a:t>Display the number of vehicles traveling in a given video</a:t>
          </a:r>
          <a:endParaRPr lang="en-US" sz="2400" b="0" dirty="0"/>
        </a:p>
      </dgm:t>
    </dgm:pt>
    <dgm:pt modelId="{EB1C888D-595E-4296-82E0-A9EBCB5C48DE}" type="parTrans" cxnId="{4300EA24-56E2-4E35-951A-102FE35990A6}">
      <dgm:prSet/>
      <dgm:spPr/>
      <dgm:t>
        <a:bodyPr/>
        <a:lstStyle/>
        <a:p>
          <a:endParaRPr lang="en-US"/>
        </a:p>
      </dgm:t>
    </dgm:pt>
    <dgm:pt modelId="{1D641265-947F-4210-9EC5-0097DF6A6F6C}" type="sibTrans" cxnId="{4300EA24-56E2-4E35-951A-102FE35990A6}">
      <dgm:prSet/>
      <dgm:spPr/>
      <dgm:t>
        <a:bodyPr/>
        <a:lstStyle/>
        <a:p>
          <a:endParaRPr lang="en-US"/>
        </a:p>
      </dgm:t>
    </dgm:pt>
    <dgm:pt modelId="{BE92B4A8-2FD3-4E16-A213-511292FB4915}" type="pres">
      <dgm:prSet presAssocID="{1A13498E-4545-44FC-BFC7-B2135325B29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C27175F-2A7A-419C-AABB-D068E2F608A4}" type="pres">
      <dgm:prSet presAssocID="{BE3D8604-C26D-491D-8A66-2672D9792CF1}" presName="boxAndChildren" presStyleCnt="0"/>
      <dgm:spPr/>
    </dgm:pt>
    <dgm:pt modelId="{7B1F2A51-23A0-48F5-AD62-6246462C5625}" type="pres">
      <dgm:prSet presAssocID="{BE3D8604-C26D-491D-8A66-2672D9792CF1}" presName="parentTextBox" presStyleLbl="node1" presStyleIdx="0" presStyleCnt="3"/>
      <dgm:spPr/>
      <dgm:t>
        <a:bodyPr/>
        <a:lstStyle/>
        <a:p>
          <a:endParaRPr lang="en-US"/>
        </a:p>
      </dgm:t>
    </dgm:pt>
    <dgm:pt modelId="{8BF40252-7129-4682-8DE7-A87AF0CD026F}" type="pres">
      <dgm:prSet presAssocID="{C66191E1-8ACD-4F55-B51B-34EE75B38736}" presName="sp" presStyleCnt="0"/>
      <dgm:spPr/>
    </dgm:pt>
    <dgm:pt modelId="{7F1F9110-737C-4EF2-B782-0C0602387BFD}" type="pres">
      <dgm:prSet presAssocID="{5C2C3706-8F46-4206-BFD5-B42C9F09AFC2}" presName="arrowAndChildren" presStyleCnt="0"/>
      <dgm:spPr/>
    </dgm:pt>
    <dgm:pt modelId="{4024B9AC-6635-4C59-861E-EF42C550CEB4}" type="pres">
      <dgm:prSet presAssocID="{5C2C3706-8F46-4206-BFD5-B42C9F09AFC2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EC1CEE2A-137B-49A7-B875-00762364CFA2}" type="pres">
      <dgm:prSet presAssocID="{1E2B5117-AFF6-46C3-82F0-1AFECA65E6F2}" presName="sp" presStyleCnt="0"/>
      <dgm:spPr/>
    </dgm:pt>
    <dgm:pt modelId="{A748C9BC-0C6D-4396-9E5F-7D6DCC0DA1B2}" type="pres">
      <dgm:prSet presAssocID="{630BE1A7-7A75-4BEC-BDDE-58419EBDF7E9}" presName="arrowAndChildren" presStyleCnt="0"/>
      <dgm:spPr/>
    </dgm:pt>
    <dgm:pt modelId="{08C972BE-87A0-4187-A28D-AF6A0AAC3B61}" type="pres">
      <dgm:prSet presAssocID="{630BE1A7-7A75-4BEC-BDDE-58419EBDF7E9}" presName="parentTextArrow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02CFC26A-E2DE-4A2C-85E4-FA32376476A4}" srcId="{1A13498E-4545-44FC-BFC7-B2135325B297}" destId="{630BE1A7-7A75-4BEC-BDDE-58419EBDF7E9}" srcOrd="0" destOrd="0" parTransId="{278ED5C9-E819-433D-A956-07BEAD3D85C1}" sibTransId="{1E2B5117-AFF6-46C3-82F0-1AFECA65E6F2}"/>
    <dgm:cxn modelId="{C992D4AE-D6B2-4F94-8409-9377AD7C74CA}" type="presOf" srcId="{630BE1A7-7A75-4BEC-BDDE-58419EBDF7E9}" destId="{08C972BE-87A0-4187-A28D-AF6A0AAC3B61}" srcOrd="0" destOrd="0" presId="urn:microsoft.com/office/officeart/2005/8/layout/process4"/>
    <dgm:cxn modelId="{CB588299-E9EB-4151-B013-2B5E31D85696}" type="presOf" srcId="{BE3D8604-C26D-491D-8A66-2672D9792CF1}" destId="{7B1F2A51-23A0-48F5-AD62-6246462C5625}" srcOrd="0" destOrd="0" presId="urn:microsoft.com/office/officeart/2005/8/layout/process4"/>
    <dgm:cxn modelId="{904D8826-46B0-476C-894F-5B40E94DC075}" type="presOf" srcId="{1A13498E-4545-44FC-BFC7-B2135325B297}" destId="{BE92B4A8-2FD3-4E16-A213-511292FB4915}" srcOrd="0" destOrd="0" presId="urn:microsoft.com/office/officeart/2005/8/layout/process4"/>
    <dgm:cxn modelId="{4300EA24-56E2-4E35-951A-102FE35990A6}" srcId="{1A13498E-4545-44FC-BFC7-B2135325B297}" destId="{BE3D8604-C26D-491D-8A66-2672D9792CF1}" srcOrd="2" destOrd="0" parTransId="{EB1C888D-595E-4296-82E0-A9EBCB5C48DE}" sibTransId="{1D641265-947F-4210-9EC5-0097DF6A6F6C}"/>
    <dgm:cxn modelId="{6BDB16DD-98D6-47E3-A6B7-ACFEC9417F59}" type="presOf" srcId="{5C2C3706-8F46-4206-BFD5-B42C9F09AFC2}" destId="{4024B9AC-6635-4C59-861E-EF42C550CEB4}" srcOrd="0" destOrd="0" presId="urn:microsoft.com/office/officeart/2005/8/layout/process4"/>
    <dgm:cxn modelId="{793E5D4F-0A18-4185-A74E-4EF5760B6592}" srcId="{1A13498E-4545-44FC-BFC7-B2135325B297}" destId="{5C2C3706-8F46-4206-BFD5-B42C9F09AFC2}" srcOrd="1" destOrd="0" parTransId="{110202F0-42C8-497A-88E0-10B3A0156A96}" sibTransId="{C66191E1-8ACD-4F55-B51B-34EE75B38736}"/>
    <dgm:cxn modelId="{9A3CDB87-97C4-4E14-9DF0-D693D1C62625}" type="presParOf" srcId="{BE92B4A8-2FD3-4E16-A213-511292FB4915}" destId="{CC27175F-2A7A-419C-AABB-D068E2F608A4}" srcOrd="0" destOrd="0" presId="urn:microsoft.com/office/officeart/2005/8/layout/process4"/>
    <dgm:cxn modelId="{FF1CD800-64E7-4457-A392-2E126E36E78B}" type="presParOf" srcId="{CC27175F-2A7A-419C-AABB-D068E2F608A4}" destId="{7B1F2A51-23A0-48F5-AD62-6246462C5625}" srcOrd="0" destOrd="0" presId="urn:microsoft.com/office/officeart/2005/8/layout/process4"/>
    <dgm:cxn modelId="{1AA0C864-A053-4A6B-899D-734A0A24E816}" type="presParOf" srcId="{BE92B4A8-2FD3-4E16-A213-511292FB4915}" destId="{8BF40252-7129-4682-8DE7-A87AF0CD026F}" srcOrd="1" destOrd="0" presId="urn:microsoft.com/office/officeart/2005/8/layout/process4"/>
    <dgm:cxn modelId="{B15D634B-46D6-4F64-992A-67C46320F02A}" type="presParOf" srcId="{BE92B4A8-2FD3-4E16-A213-511292FB4915}" destId="{7F1F9110-737C-4EF2-B782-0C0602387BFD}" srcOrd="2" destOrd="0" presId="urn:microsoft.com/office/officeart/2005/8/layout/process4"/>
    <dgm:cxn modelId="{6E705848-16DA-40D4-91B4-6EFACEA8A9F6}" type="presParOf" srcId="{7F1F9110-737C-4EF2-B782-0C0602387BFD}" destId="{4024B9AC-6635-4C59-861E-EF42C550CEB4}" srcOrd="0" destOrd="0" presId="urn:microsoft.com/office/officeart/2005/8/layout/process4"/>
    <dgm:cxn modelId="{919734CC-FDF3-4388-85EE-BFC7F7ADEB2B}" type="presParOf" srcId="{BE92B4A8-2FD3-4E16-A213-511292FB4915}" destId="{EC1CEE2A-137B-49A7-B875-00762364CFA2}" srcOrd="3" destOrd="0" presId="urn:microsoft.com/office/officeart/2005/8/layout/process4"/>
    <dgm:cxn modelId="{B23D7036-6352-42E0-BC1D-DE39C4B3A5D0}" type="presParOf" srcId="{BE92B4A8-2FD3-4E16-A213-511292FB4915}" destId="{A748C9BC-0C6D-4396-9E5F-7D6DCC0DA1B2}" srcOrd="4" destOrd="0" presId="urn:microsoft.com/office/officeart/2005/8/layout/process4"/>
    <dgm:cxn modelId="{73526C9E-B871-4D74-95E4-ACEA29C94B81}" type="presParOf" srcId="{A748C9BC-0C6D-4396-9E5F-7D6DCC0DA1B2}" destId="{08C972BE-87A0-4187-A28D-AF6A0AAC3B61}" srcOrd="0" destOrd="0" presId="urn:microsoft.com/office/officeart/2005/8/layout/process4"/>
  </dgm:cxnLst>
  <dgm:bg/>
  <dgm:whole/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1A13498E-4545-44FC-BFC7-B2135325B297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0BE1A7-7A75-4BEC-BDDE-58419EBDF7E9}">
      <dgm:prSet phldrT="[Text]" custT="1"/>
      <dgm:spPr/>
      <dgm:t>
        <a:bodyPr/>
        <a:lstStyle/>
        <a:p>
          <a:r>
            <a:rPr lang="en-US" sz="2400" b="0" i="0" dirty="0" smtClean="0"/>
            <a:t>Use Object Detector to analyze live traffic data</a:t>
          </a:r>
          <a:endParaRPr lang="en-US" sz="2400" dirty="0"/>
        </a:p>
      </dgm:t>
    </dgm:pt>
    <dgm:pt modelId="{278ED5C9-E819-433D-A956-07BEAD3D85C1}" type="parTrans" cxnId="{02CFC26A-E2DE-4A2C-85E4-FA32376476A4}">
      <dgm:prSet/>
      <dgm:spPr/>
      <dgm:t>
        <a:bodyPr/>
        <a:lstStyle/>
        <a:p>
          <a:endParaRPr lang="en-US"/>
        </a:p>
      </dgm:t>
    </dgm:pt>
    <dgm:pt modelId="{1E2B5117-AFF6-46C3-82F0-1AFECA65E6F2}" type="sibTrans" cxnId="{02CFC26A-E2DE-4A2C-85E4-FA32376476A4}">
      <dgm:prSet/>
      <dgm:spPr/>
      <dgm:t>
        <a:bodyPr/>
        <a:lstStyle/>
        <a:p>
          <a:endParaRPr lang="en-US"/>
        </a:p>
      </dgm:t>
    </dgm:pt>
    <dgm:pt modelId="{5C2C3706-8F46-4206-BFD5-B42C9F09AFC2}">
      <dgm:prSet phldrT="[Text]" custT="1"/>
      <dgm:spPr/>
      <dgm:t>
        <a:bodyPr/>
        <a:lstStyle/>
        <a:p>
          <a:r>
            <a:rPr lang="en-US" sz="2400" b="0" i="0" dirty="0" smtClean="0"/>
            <a:t>Find dataset with pollution details for different vehicles</a:t>
          </a:r>
          <a:endParaRPr lang="en-US" sz="2400" dirty="0"/>
        </a:p>
      </dgm:t>
    </dgm:pt>
    <dgm:pt modelId="{110202F0-42C8-497A-88E0-10B3A0156A96}" type="parTrans" cxnId="{793E5D4F-0A18-4185-A74E-4EF5760B6592}">
      <dgm:prSet/>
      <dgm:spPr/>
      <dgm:t>
        <a:bodyPr/>
        <a:lstStyle/>
        <a:p>
          <a:endParaRPr lang="en-US"/>
        </a:p>
      </dgm:t>
    </dgm:pt>
    <dgm:pt modelId="{C66191E1-8ACD-4F55-B51B-34EE75B38736}" type="sibTrans" cxnId="{793E5D4F-0A18-4185-A74E-4EF5760B6592}">
      <dgm:prSet/>
      <dgm:spPr/>
      <dgm:t>
        <a:bodyPr/>
        <a:lstStyle/>
        <a:p>
          <a:endParaRPr lang="en-US"/>
        </a:p>
      </dgm:t>
    </dgm:pt>
    <dgm:pt modelId="{BE3D8604-C26D-491D-8A66-2672D9792CF1}">
      <dgm:prSet phldrT="[Text]" custT="1"/>
      <dgm:spPr/>
      <dgm:t>
        <a:bodyPr/>
        <a:lstStyle/>
        <a:p>
          <a:r>
            <a:rPr lang="en-US" sz="2400" b="0" i="0" dirty="0" smtClean="0"/>
            <a:t>Build an ML model for pollution prediction</a:t>
          </a:r>
          <a:endParaRPr lang="en-US" sz="2400" b="0" dirty="0"/>
        </a:p>
      </dgm:t>
    </dgm:pt>
    <dgm:pt modelId="{EB1C888D-595E-4296-82E0-A9EBCB5C48DE}" type="parTrans" cxnId="{4300EA24-56E2-4E35-951A-102FE35990A6}">
      <dgm:prSet/>
      <dgm:spPr/>
      <dgm:t>
        <a:bodyPr/>
        <a:lstStyle/>
        <a:p>
          <a:endParaRPr lang="en-US"/>
        </a:p>
      </dgm:t>
    </dgm:pt>
    <dgm:pt modelId="{1D641265-947F-4210-9EC5-0097DF6A6F6C}" type="sibTrans" cxnId="{4300EA24-56E2-4E35-951A-102FE35990A6}">
      <dgm:prSet/>
      <dgm:spPr/>
      <dgm:t>
        <a:bodyPr/>
        <a:lstStyle/>
        <a:p>
          <a:endParaRPr lang="en-US"/>
        </a:p>
      </dgm:t>
    </dgm:pt>
    <dgm:pt modelId="{BE92B4A8-2FD3-4E16-A213-511292FB4915}" type="pres">
      <dgm:prSet presAssocID="{1A13498E-4545-44FC-BFC7-B2135325B29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C27175F-2A7A-419C-AABB-D068E2F608A4}" type="pres">
      <dgm:prSet presAssocID="{BE3D8604-C26D-491D-8A66-2672D9792CF1}" presName="boxAndChildren" presStyleCnt="0"/>
      <dgm:spPr/>
    </dgm:pt>
    <dgm:pt modelId="{7B1F2A51-23A0-48F5-AD62-6246462C5625}" type="pres">
      <dgm:prSet presAssocID="{BE3D8604-C26D-491D-8A66-2672D9792CF1}" presName="parentTextBox" presStyleLbl="node1" presStyleIdx="0" presStyleCnt="3"/>
      <dgm:spPr/>
      <dgm:t>
        <a:bodyPr/>
        <a:lstStyle/>
        <a:p>
          <a:endParaRPr lang="en-US"/>
        </a:p>
      </dgm:t>
    </dgm:pt>
    <dgm:pt modelId="{8BF40252-7129-4682-8DE7-A87AF0CD026F}" type="pres">
      <dgm:prSet presAssocID="{C66191E1-8ACD-4F55-B51B-34EE75B38736}" presName="sp" presStyleCnt="0"/>
      <dgm:spPr/>
    </dgm:pt>
    <dgm:pt modelId="{7F1F9110-737C-4EF2-B782-0C0602387BFD}" type="pres">
      <dgm:prSet presAssocID="{5C2C3706-8F46-4206-BFD5-B42C9F09AFC2}" presName="arrowAndChildren" presStyleCnt="0"/>
      <dgm:spPr/>
    </dgm:pt>
    <dgm:pt modelId="{4024B9AC-6635-4C59-861E-EF42C550CEB4}" type="pres">
      <dgm:prSet presAssocID="{5C2C3706-8F46-4206-BFD5-B42C9F09AFC2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EC1CEE2A-137B-49A7-B875-00762364CFA2}" type="pres">
      <dgm:prSet presAssocID="{1E2B5117-AFF6-46C3-82F0-1AFECA65E6F2}" presName="sp" presStyleCnt="0"/>
      <dgm:spPr/>
    </dgm:pt>
    <dgm:pt modelId="{A748C9BC-0C6D-4396-9E5F-7D6DCC0DA1B2}" type="pres">
      <dgm:prSet presAssocID="{630BE1A7-7A75-4BEC-BDDE-58419EBDF7E9}" presName="arrowAndChildren" presStyleCnt="0"/>
      <dgm:spPr/>
    </dgm:pt>
    <dgm:pt modelId="{08C972BE-87A0-4187-A28D-AF6A0AAC3B61}" type="pres">
      <dgm:prSet presAssocID="{630BE1A7-7A75-4BEC-BDDE-58419EBDF7E9}" presName="parentTextArrow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64550750-7EB7-4B87-9239-3E79D6245ACF}" type="presOf" srcId="{1A13498E-4545-44FC-BFC7-B2135325B297}" destId="{BE92B4A8-2FD3-4E16-A213-511292FB4915}" srcOrd="0" destOrd="0" presId="urn:microsoft.com/office/officeart/2005/8/layout/process4"/>
    <dgm:cxn modelId="{02CFC26A-E2DE-4A2C-85E4-FA32376476A4}" srcId="{1A13498E-4545-44FC-BFC7-B2135325B297}" destId="{630BE1A7-7A75-4BEC-BDDE-58419EBDF7E9}" srcOrd="0" destOrd="0" parTransId="{278ED5C9-E819-433D-A956-07BEAD3D85C1}" sibTransId="{1E2B5117-AFF6-46C3-82F0-1AFECA65E6F2}"/>
    <dgm:cxn modelId="{7D3D5E22-A1C5-42F9-AA2B-6D8DDA334CF8}" type="presOf" srcId="{5C2C3706-8F46-4206-BFD5-B42C9F09AFC2}" destId="{4024B9AC-6635-4C59-861E-EF42C550CEB4}" srcOrd="0" destOrd="0" presId="urn:microsoft.com/office/officeart/2005/8/layout/process4"/>
    <dgm:cxn modelId="{2DD7858C-FC4E-410A-97B3-2BB61AE87DA3}" type="presOf" srcId="{630BE1A7-7A75-4BEC-BDDE-58419EBDF7E9}" destId="{08C972BE-87A0-4187-A28D-AF6A0AAC3B61}" srcOrd="0" destOrd="0" presId="urn:microsoft.com/office/officeart/2005/8/layout/process4"/>
    <dgm:cxn modelId="{4300EA24-56E2-4E35-951A-102FE35990A6}" srcId="{1A13498E-4545-44FC-BFC7-B2135325B297}" destId="{BE3D8604-C26D-491D-8A66-2672D9792CF1}" srcOrd="2" destOrd="0" parTransId="{EB1C888D-595E-4296-82E0-A9EBCB5C48DE}" sibTransId="{1D641265-947F-4210-9EC5-0097DF6A6F6C}"/>
    <dgm:cxn modelId="{793E5D4F-0A18-4185-A74E-4EF5760B6592}" srcId="{1A13498E-4545-44FC-BFC7-B2135325B297}" destId="{5C2C3706-8F46-4206-BFD5-B42C9F09AFC2}" srcOrd="1" destOrd="0" parTransId="{110202F0-42C8-497A-88E0-10B3A0156A96}" sibTransId="{C66191E1-8ACD-4F55-B51B-34EE75B38736}"/>
    <dgm:cxn modelId="{CFD14B92-FD35-4713-B6C2-9E94A5822BBC}" type="presOf" srcId="{BE3D8604-C26D-491D-8A66-2672D9792CF1}" destId="{7B1F2A51-23A0-48F5-AD62-6246462C5625}" srcOrd="0" destOrd="0" presId="urn:microsoft.com/office/officeart/2005/8/layout/process4"/>
    <dgm:cxn modelId="{1CD9748D-9977-4706-8AD4-5CB151530735}" type="presParOf" srcId="{BE92B4A8-2FD3-4E16-A213-511292FB4915}" destId="{CC27175F-2A7A-419C-AABB-D068E2F608A4}" srcOrd="0" destOrd="0" presId="urn:microsoft.com/office/officeart/2005/8/layout/process4"/>
    <dgm:cxn modelId="{675283FC-BFC9-49E9-A25F-8F32E4701659}" type="presParOf" srcId="{CC27175F-2A7A-419C-AABB-D068E2F608A4}" destId="{7B1F2A51-23A0-48F5-AD62-6246462C5625}" srcOrd="0" destOrd="0" presId="urn:microsoft.com/office/officeart/2005/8/layout/process4"/>
    <dgm:cxn modelId="{EA82CD47-AAFC-43D2-9B1C-A8568E251FA6}" type="presParOf" srcId="{BE92B4A8-2FD3-4E16-A213-511292FB4915}" destId="{8BF40252-7129-4682-8DE7-A87AF0CD026F}" srcOrd="1" destOrd="0" presId="urn:microsoft.com/office/officeart/2005/8/layout/process4"/>
    <dgm:cxn modelId="{0160DD44-478D-4221-BC2D-5A6C0650E4B5}" type="presParOf" srcId="{BE92B4A8-2FD3-4E16-A213-511292FB4915}" destId="{7F1F9110-737C-4EF2-B782-0C0602387BFD}" srcOrd="2" destOrd="0" presId="urn:microsoft.com/office/officeart/2005/8/layout/process4"/>
    <dgm:cxn modelId="{F8213BE5-20F6-43F2-BCE3-504A9671E059}" type="presParOf" srcId="{7F1F9110-737C-4EF2-B782-0C0602387BFD}" destId="{4024B9AC-6635-4C59-861E-EF42C550CEB4}" srcOrd="0" destOrd="0" presId="urn:microsoft.com/office/officeart/2005/8/layout/process4"/>
    <dgm:cxn modelId="{0CAA6DEF-C92D-4B96-9B67-88BA831D9ABF}" type="presParOf" srcId="{BE92B4A8-2FD3-4E16-A213-511292FB4915}" destId="{EC1CEE2A-137B-49A7-B875-00762364CFA2}" srcOrd="3" destOrd="0" presId="urn:microsoft.com/office/officeart/2005/8/layout/process4"/>
    <dgm:cxn modelId="{03773616-3434-4DCD-A3C9-6719496B78B9}" type="presParOf" srcId="{BE92B4A8-2FD3-4E16-A213-511292FB4915}" destId="{A748C9BC-0C6D-4396-9E5F-7D6DCC0DA1B2}" srcOrd="4" destOrd="0" presId="urn:microsoft.com/office/officeart/2005/8/layout/process4"/>
    <dgm:cxn modelId="{D9021553-A7D7-4B97-9EFF-4D2E3BF12F79}" type="presParOf" srcId="{A748C9BC-0C6D-4396-9E5F-7D6DCC0DA1B2}" destId="{08C972BE-87A0-4187-A28D-AF6A0AAC3B61}" srcOrd="0" destOrd="0" presId="urn:microsoft.com/office/officeart/2005/8/layout/process4"/>
  </dgm:cxnLst>
  <dgm:bg/>
  <dgm:whole/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CFED2E5-9A51-4159-9283-6A8644352B06}" type="doc">
      <dgm:prSet loTypeId="urn:microsoft.com/office/officeart/2005/8/layout/target1" loCatId="relationship" qsTypeId="urn:microsoft.com/office/officeart/2005/8/quickstyle/simple1" qsCatId="simple" csTypeId="urn:microsoft.com/office/officeart/2005/8/colors/accent1_2" csCatId="accent1" phldr="1"/>
      <dgm:spPr/>
    </dgm:pt>
    <dgm:pt modelId="{6791DEA5-7618-4BC2-8451-890E8198A68F}">
      <dgm:prSet phldrT="[Text]"/>
      <dgm:spPr/>
      <dgm:t>
        <a:bodyPr/>
        <a:lstStyle/>
        <a:p>
          <a:r>
            <a:rPr lang="en-US" dirty="0" smtClean="0"/>
            <a:t>PS-1: Parking lots filled or empty</a:t>
          </a:r>
          <a:endParaRPr lang="en-US" dirty="0"/>
        </a:p>
      </dgm:t>
    </dgm:pt>
    <dgm:pt modelId="{CFD471E7-8FBA-44CE-A1C6-F48954C157E7}" type="parTrans" cxnId="{CE9B80F5-5A02-48B6-A25B-976A48441B1E}">
      <dgm:prSet/>
      <dgm:spPr/>
      <dgm:t>
        <a:bodyPr/>
        <a:lstStyle/>
        <a:p>
          <a:endParaRPr lang="en-US"/>
        </a:p>
      </dgm:t>
    </dgm:pt>
    <dgm:pt modelId="{1E7DAB4A-87E2-4317-959B-CF52CA45C49F}" type="sibTrans" cxnId="{CE9B80F5-5A02-48B6-A25B-976A48441B1E}">
      <dgm:prSet/>
      <dgm:spPr/>
      <dgm:t>
        <a:bodyPr/>
        <a:lstStyle/>
        <a:p>
          <a:endParaRPr lang="en-US"/>
        </a:p>
      </dgm:t>
    </dgm:pt>
    <dgm:pt modelId="{153E2BD6-8A54-4E0E-ABE4-EC0EFA4D6AE4}">
      <dgm:prSet phldrT="[Text]"/>
      <dgm:spPr/>
      <dgm:t>
        <a:bodyPr/>
        <a:lstStyle/>
        <a:p>
          <a:r>
            <a:rPr lang="en-US" dirty="0" smtClean="0"/>
            <a:t>PS 2: Traffic Count</a:t>
          </a:r>
          <a:endParaRPr lang="en-US" dirty="0"/>
        </a:p>
      </dgm:t>
    </dgm:pt>
    <dgm:pt modelId="{A3E61CEF-E59B-4CDF-931C-43C6413FC217}" type="parTrans" cxnId="{ED07FD64-1F3B-49C2-9787-41689B35C4C5}">
      <dgm:prSet/>
      <dgm:spPr/>
      <dgm:t>
        <a:bodyPr/>
        <a:lstStyle/>
        <a:p>
          <a:endParaRPr lang="en-US"/>
        </a:p>
      </dgm:t>
    </dgm:pt>
    <dgm:pt modelId="{574188F0-3BE1-48ED-BEF0-731762964A0F}" type="sibTrans" cxnId="{ED07FD64-1F3B-49C2-9787-41689B35C4C5}">
      <dgm:prSet/>
      <dgm:spPr/>
      <dgm:t>
        <a:bodyPr/>
        <a:lstStyle/>
        <a:p>
          <a:endParaRPr lang="en-US"/>
        </a:p>
      </dgm:t>
    </dgm:pt>
    <dgm:pt modelId="{CFE7E53A-1416-41C8-BFBF-26DB89FC2A8E}">
      <dgm:prSet phldrT="[Text]"/>
      <dgm:spPr/>
      <dgm:t>
        <a:bodyPr/>
        <a:lstStyle/>
        <a:p>
          <a:r>
            <a:rPr lang="en-US" dirty="0" smtClean="0"/>
            <a:t>PS 3: Pollution</a:t>
          </a:r>
          <a:endParaRPr lang="en-US" dirty="0"/>
        </a:p>
      </dgm:t>
    </dgm:pt>
    <dgm:pt modelId="{2A54E381-3793-4F4A-8712-F180B37A7793}" type="parTrans" cxnId="{3268AA18-63EC-4772-8462-09A4A0040ABE}">
      <dgm:prSet/>
      <dgm:spPr/>
      <dgm:t>
        <a:bodyPr/>
        <a:lstStyle/>
        <a:p>
          <a:endParaRPr lang="en-US"/>
        </a:p>
      </dgm:t>
    </dgm:pt>
    <dgm:pt modelId="{F0795B05-0FDC-449D-96B1-1FA47F6564A4}" type="sibTrans" cxnId="{3268AA18-63EC-4772-8462-09A4A0040ABE}">
      <dgm:prSet/>
      <dgm:spPr/>
      <dgm:t>
        <a:bodyPr/>
        <a:lstStyle/>
        <a:p>
          <a:endParaRPr lang="en-US"/>
        </a:p>
      </dgm:t>
    </dgm:pt>
    <dgm:pt modelId="{536EA2C3-4490-40B9-9E93-4CA92EE6E7E7}" type="pres">
      <dgm:prSet presAssocID="{FCFED2E5-9A51-4159-9283-6A8644352B06}" presName="composite" presStyleCnt="0">
        <dgm:presLayoutVars>
          <dgm:chMax val="5"/>
          <dgm:dir/>
          <dgm:resizeHandles val="exact"/>
        </dgm:presLayoutVars>
      </dgm:prSet>
      <dgm:spPr/>
    </dgm:pt>
    <dgm:pt modelId="{64FCECCF-4DE5-406F-B34A-2C56B2C2F7FD}" type="pres">
      <dgm:prSet presAssocID="{6791DEA5-7618-4BC2-8451-890E8198A68F}" presName="circle1" presStyleLbl="lnNode1" presStyleIdx="0" presStyleCnt="3"/>
      <dgm:spPr/>
    </dgm:pt>
    <dgm:pt modelId="{B7C4802A-C309-4E3B-AB4A-39268A09032C}" type="pres">
      <dgm:prSet presAssocID="{6791DEA5-7618-4BC2-8451-890E8198A68F}" presName="text1" presStyleLbl="revTx" presStyleIdx="0" presStyleCnt="3" custScaleX="176230" custScaleY="88500" custLinFactNeighborX="37593" custLinFactNeighborY="226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8E3A69-1EA2-4C4C-8003-71BC82E6C5C7}" type="pres">
      <dgm:prSet presAssocID="{6791DEA5-7618-4BC2-8451-890E8198A68F}" presName="line1" presStyleLbl="callout" presStyleIdx="0" presStyleCnt="6"/>
      <dgm:spPr/>
    </dgm:pt>
    <dgm:pt modelId="{2888F012-EEE1-4CAA-85B6-32EB85515E55}" type="pres">
      <dgm:prSet presAssocID="{6791DEA5-7618-4BC2-8451-890E8198A68F}" presName="d1" presStyleLbl="callout" presStyleIdx="1" presStyleCnt="6"/>
      <dgm:spPr/>
    </dgm:pt>
    <dgm:pt modelId="{FA5FFEF4-CC10-441E-81CB-3012C932B0A5}" type="pres">
      <dgm:prSet presAssocID="{153E2BD6-8A54-4E0E-ABE4-EC0EFA4D6AE4}" presName="circle2" presStyleLbl="lnNode1" presStyleIdx="1" presStyleCnt="3"/>
      <dgm:spPr/>
    </dgm:pt>
    <dgm:pt modelId="{282C379B-B67C-4AE8-B7BB-EFE53396DB08}" type="pres">
      <dgm:prSet presAssocID="{153E2BD6-8A54-4E0E-ABE4-EC0EFA4D6AE4}" presName="text2" presStyleLbl="revTx" presStyleIdx="1" presStyleCnt="3" custScaleX="186577" custLinFactNeighborX="45507" custLinFactNeighborY="-11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3FBFBB-6891-4A99-8E22-30066B128150}" type="pres">
      <dgm:prSet presAssocID="{153E2BD6-8A54-4E0E-ABE4-EC0EFA4D6AE4}" presName="line2" presStyleLbl="callout" presStyleIdx="2" presStyleCnt="6"/>
      <dgm:spPr/>
    </dgm:pt>
    <dgm:pt modelId="{6B22F037-26D1-4A87-808F-E8D0651C7313}" type="pres">
      <dgm:prSet presAssocID="{153E2BD6-8A54-4E0E-ABE4-EC0EFA4D6AE4}" presName="d2" presStyleLbl="callout" presStyleIdx="3" presStyleCnt="6"/>
      <dgm:spPr/>
    </dgm:pt>
    <dgm:pt modelId="{BFC1D1EF-4A25-453C-9991-8360F6D6F432}" type="pres">
      <dgm:prSet presAssocID="{CFE7E53A-1416-41C8-BFBF-26DB89FC2A8E}" presName="circle3" presStyleLbl="lnNode1" presStyleIdx="2" presStyleCnt="3"/>
      <dgm:spPr/>
    </dgm:pt>
    <dgm:pt modelId="{100DFC1B-21C1-4558-B499-C23E358BB18A}" type="pres">
      <dgm:prSet presAssocID="{CFE7E53A-1416-41C8-BFBF-26DB89FC2A8E}" presName="text3" presStyleLbl="revTx" presStyleIdx="2" presStyleCnt="3" custScaleX="174671" custLinFactNeighborX="38912" custLinFactNeighborY="-565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696D16-443D-46AF-BBCB-B2B1C6C05A1B}" type="pres">
      <dgm:prSet presAssocID="{CFE7E53A-1416-41C8-BFBF-26DB89FC2A8E}" presName="line3" presStyleLbl="callout" presStyleIdx="4" presStyleCnt="6"/>
      <dgm:spPr/>
    </dgm:pt>
    <dgm:pt modelId="{26DE88BC-67D2-48FB-8D2D-588F67DE66A8}" type="pres">
      <dgm:prSet presAssocID="{CFE7E53A-1416-41C8-BFBF-26DB89FC2A8E}" presName="d3" presStyleLbl="callout" presStyleIdx="5" presStyleCnt="6"/>
      <dgm:spPr/>
    </dgm:pt>
  </dgm:ptLst>
  <dgm:cxnLst>
    <dgm:cxn modelId="{89B16A04-667C-4239-8CEB-3A07FCCFC172}" type="presOf" srcId="{FCFED2E5-9A51-4159-9283-6A8644352B06}" destId="{536EA2C3-4490-40B9-9E93-4CA92EE6E7E7}" srcOrd="0" destOrd="0" presId="urn:microsoft.com/office/officeart/2005/8/layout/target1"/>
    <dgm:cxn modelId="{4D27350D-659B-43E3-AAB2-D90D1E173A38}" type="presOf" srcId="{153E2BD6-8A54-4E0E-ABE4-EC0EFA4D6AE4}" destId="{282C379B-B67C-4AE8-B7BB-EFE53396DB08}" srcOrd="0" destOrd="0" presId="urn:microsoft.com/office/officeart/2005/8/layout/target1"/>
    <dgm:cxn modelId="{7046DCDE-BF48-4C5C-A9B5-F16ED9644574}" type="presOf" srcId="{CFE7E53A-1416-41C8-BFBF-26DB89FC2A8E}" destId="{100DFC1B-21C1-4558-B499-C23E358BB18A}" srcOrd="0" destOrd="0" presId="urn:microsoft.com/office/officeart/2005/8/layout/target1"/>
    <dgm:cxn modelId="{67A6114A-C073-47C3-8CD2-BFBCB4665E24}" type="presOf" srcId="{6791DEA5-7618-4BC2-8451-890E8198A68F}" destId="{B7C4802A-C309-4E3B-AB4A-39268A09032C}" srcOrd="0" destOrd="0" presId="urn:microsoft.com/office/officeart/2005/8/layout/target1"/>
    <dgm:cxn modelId="{ED07FD64-1F3B-49C2-9787-41689B35C4C5}" srcId="{FCFED2E5-9A51-4159-9283-6A8644352B06}" destId="{153E2BD6-8A54-4E0E-ABE4-EC0EFA4D6AE4}" srcOrd="1" destOrd="0" parTransId="{A3E61CEF-E59B-4CDF-931C-43C6413FC217}" sibTransId="{574188F0-3BE1-48ED-BEF0-731762964A0F}"/>
    <dgm:cxn modelId="{3268AA18-63EC-4772-8462-09A4A0040ABE}" srcId="{FCFED2E5-9A51-4159-9283-6A8644352B06}" destId="{CFE7E53A-1416-41C8-BFBF-26DB89FC2A8E}" srcOrd="2" destOrd="0" parTransId="{2A54E381-3793-4F4A-8712-F180B37A7793}" sibTransId="{F0795B05-0FDC-449D-96B1-1FA47F6564A4}"/>
    <dgm:cxn modelId="{CE9B80F5-5A02-48B6-A25B-976A48441B1E}" srcId="{FCFED2E5-9A51-4159-9283-6A8644352B06}" destId="{6791DEA5-7618-4BC2-8451-890E8198A68F}" srcOrd="0" destOrd="0" parTransId="{CFD471E7-8FBA-44CE-A1C6-F48954C157E7}" sibTransId="{1E7DAB4A-87E2-4317-959B-CF52CA45C49F}"/>
    <dgm:cxn modelId="{1B4A08B0-E4C6-4025-B0E7-B220C9CABC48}" type="presParOf" srcId="{536EA2C3-4490-40B9-9E93-4CA92EE6E7E7}" destId="{64FCECCF-4DE5-406F-B34A-2C56B2C2F7FD}" srcOrd="0" destOrd="0" presId="urn:microsoft.com/office/officeart/2005/8/layout/target1"/>
    <dgm:cxn modelId="{B7C52A34-3D7E-4598-BC31-2A26FB07DA5F}" type="presParOf" srcId="{536EA2C3-4490-40B9-9E93-4CA92EE6E7E7}" destId="{B7C4802A-C309-4E3B-AB4A-39268A09032C}" srcOrd="1" destOrd="0" presId="urn:microsoft.com/office/officeart/2005/8/layout/target1"/>
    <dgm:cxn modelId="{6648A5B2-F9A2-4F2E-9A2C-7C9665077462}" type="presParOf" srcId="{536EA2C3-4490-40B9-9E93-4CA92EE6E7E7}" destId="{7B8E3A69-1EA2-4C4C-8003-71BC82E6C5C7}" srcOrd="2" destOrd="0" presId="urn:microsoft.com/office/officeart/2005/8/layout/target1"/>
    <dgm:cxn modelId="{86F5865E-9DA7-43BB-968D-07EC2B8B3153}" type="presParOf" srcId="{536EA2C3-4490-40B9-9E93-4CA92EE6E7E7}" destId="{2888F012-EEE1-4CAA-85B6-32EB85515E55}" srcOrd="3" destOrd="0" presId="urn:microsoft.com/office/officeart/2005/8/layout/target1"/>
    <dgm:cxn modelId="{FB043787-8C73-4A6E-9905-49036295E2DF}" type="presParOf" srcId="{536EA2C3-4490-40B9-9E93-4CA92EE6E7E7}" destId="{FA5FFEF4-CC10-441E-81CB-3012C932B0A5}" srcOrd="4" destOrd="0" presId="urn:microsoft.com/office/officeart/2005/8/layout/target1"/>
    <dgm:cxn modelId="{BFE2E378-1392-44B8-AAAB-E5733B19233B}" type="presParOf" srcId="{536EA2C3-4490-40B9-9E93-4CA92EE6E7E7}" destId="{282C379B-B67C-4AE8-B7BB-EFE53396DB08}" srcOrd="5" destOrd="0" presId="urn:microsoft.com/office/officeart/2005/8/layout/target1"/>
    <dgm:cxn modelId="{E8C07E46-88B5-4088-829E-12D3FA87CBD9}" type="presParOf" srcId="{536EA2C3-4490-40B9-9E93-4CA92EE6E7E7}" destId="{543FBFBB-6891-4A99-8E22-30066B128150}" srcOrd="6" destOrd="0" presId="urn:microsoft.com/office/officeart/2005/8/layout/target1"/>
    <dgm:cxn modelId="{DE99A7EE-C6D8-44DF-A645-5903BD8658DF}" type="presParOf" srcId="{536EA2C3-4490-40B9-9E93-4CA92EE6E7E7}" destId="{6B22F037-26D1-4A87-808F-E8D0651C7313}" srcOrd="7" destOrd="0" presId="urn:microsoft.com/office/officeart/2005/8/layout/target1"/>
    <dgm:cxn modelId="{81CCD371-BC3D-4DB4-A17E-3BC2FA3CB669}" type="presParOf" srcId="{536EA2C3-4490-40B9-9E93-4CA92EE6E7E7}" destId="{BFC1D1EF-4A25-453C-9991-8360F6D6F432}" srcOrd="8" destOrd="0" presId="urn:microsoft.com/office/officeart/2005/8/layout/target1"/>
    <dgm:cxn modelId="{C43B20FA-4558-40B0-B9E4-95A5AF812311}" type="presParOf" srcId="{536EA2C3-4490-40B9-9E93-4CA92EE6E7E7}" destId="{100DFC1B-21C1-4558-B499-C23E358BB18A}" srcOrd="9" destOrd="0" presId="urn:microsoft.com/office/officeart/2005/8/layout/target1"/>
    <dgm:cxn modelId="{7B7D9A64-C893-43FC-89E4-EE99600331E0}" type="presParOf" srcId="{536EA2C3-4490-40B9-9E93-4CA92EE6E7E7}" destId="{3F696D16-443D-46AF-BBCB-B2B1C6C05A1B}" srcOrd="10" destOrd="0" presId="urn:microsoft.com/office/officeart/2005/8/layout/target1"/>
    <dgm:cxn modelId="{9D1AA1E8-E2A0-44E6-973B-4EC2CB17FD03}" type="presParOf" srcId="{536EA2C3-4490-40B9-9E93-4CA92EE6E7E7}" destId="{26DE88BC-67D2-48FB-8D2D-588F67DE66A8}" srcOrd="11" destOrd="0" presId="urn:microsoft.com/office/officeart/2005/8/layout/target1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52D519-D95F-448A-AB42-3ADF2BD8091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2FA6FE0-3844-4FF4-8506-BF91AA3867B6}">
      <dgm:prSet phldrT="[Text]" custT="1"/>
      <dgm:spPr/>
      <dgm:t>
        <a:bodyPr/>
        <a:lstStyle/>
        <a:p>
          <a:r>
            <a:rPr lang="en-US" sz="3200" b="1" dirty="0" smtClean="0"/>
            <a:t>Background</a:t>
          </a:r>
          <a:endParaRPr lang="en-US" sz="3200" b="1" dirty="0"/>
        </a:p>
      </dgm:t>
    </dgm:pt>
    <dgm:pt modelId="{9F71D54E-90B3-4AFE-A634-5D4C65A911FE}" type="parTrans" cxnId="{244F7658-613F-4A9E-8932-5AEA9C558F31}">
      <dgm:prSet/>
      <dgm:spPr/>
      <dgm:t>
        <a:bodyPr/>
        <a:lstStyle/>
        <a:p>
          <a:endParaRPr lang="en-US"/>
        </a:p>
      </dgm:t>
    </dgm:pt>
    <dgm:pt modelId="{59995BE0-CC58-4326-90F9-66EDBF6ED791}" type="sibTrans" cxnId="{244F7658-613F-4A9E-8932-5AEA9C558F31}">
      <dgm:prSet/>
      <dgm:spPr/>
      <dgm:t>
        <a:bodyPr/>
        <a:lstStyle/>
        <a:p>
          <a:endParaRPr lang="en-US"/>
        </a:p>
      </dgm:t>
    </dgm:pt>
    <dgm:pt modelId="{B50CDDDB-A5DF-4275-AEA0-B3C694F441A6}">
      <dgm:prSet phldrT="[Text]"/>
      <dgm:spPr/>
      <dgm:t>
        <a:bodyPr/>
        <a:lstStyle/>
        <a:p>
          <a:r>
            <a:rPr lang="en-IN" b="1" i="0" u="none" strike="noStrike" cap="none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rPr>
            <a:t>MSc Mathematics from Andhra University</a:t>
          </a:r>
          <a:endParaRPr lang="en-US" dirty="0"/>
        </a:p>
      </dgm:t>
    </dgm:pt>
    <dgm:pt modelId="{92C219E1-4871-4DB3-B180-ED5B24DAA084}" type="parTrans" cxnId="{59C1EE03-3EC4-4437-A58C-ACD5D5EBC6A7}">
      <dgm:prSet/>
      <dgm:spPr/>
      <dgm:t>
        <a:bodyPr/>
        <a:lstStyle/>
        <a:p>
          <a:endParaRPr lang="en-US"/>
        </a:p>
      </dgm:t>
    </dgm:pt>
    <dgm:pt modelId="{821D2C5E-45E9-4FE0-A596-331E50BE4136}" type="sibTrans" cxnId="{59C1EE03-3EC4-4437-A58C-ACD5D5EBC6A7}">
      <dgm:prSet/>
      <dgm:spPr/>
      <dgm:t>
        <a:bodyPr/>
        <a:lstStyle/>
        <a:p>
          <a:endParaRPr lang="en-US"/>
        </a:p>
      </dgm:t>
    </dgm:pt>
    <dgm:pt modelId="{A8F129E4-1E0B-4085-BF07-740E9BE19E2A}">
      <dgm:prSet phldrT="[Text]" custT="1"/>
      <dgm:spPr/>
      <dgm:t>
        <a:bodyPr/>
        <a:lstStyle/>
        <a:p>
          <a:r>
            <a:rPr lang="en-US" sz="3200" b="1" dirty="0" smtClean="0"/>
            <a:t>Reason</a:t>
          </a:r>
          <a:endParaRPr lang="en-US" sz="3200" b="1" dirty="0"/>
        </a:p>
      </dgm:t>
    </dgm:pt>
    <dgm:pt modelId="{A885D404-F7B7-4A57-998E-6EF1A3AD1D2E}" type="parTrans" cxnId="{D740EC77-1398-4811-8A78-A5DE0BDCBD03}">
      <dgm:prSet/>
      <dgm:spPr/>
      <dgm:t>
        <a:bodyPr/>
        <a:lstStyle/>
        <a:p>
          <a:endParaRPr lang="en-US"/>
        </a:p>
      </dgm:t>
    </dgm:pt>
    <dgm:pt modelId="{A1C45A38-760E-41EE-862F-9CFFF7B27F57}" type="sibTrans" cxnId="{D740EC77-1398-4811-8A78-A5DE0BDCBD03}">
      <dgm:prSet/>
      <dgm:spPr/>
      <dgm:t>
        <a:bodyPr/>
        <a:lstStyle/>
        <a:p>
          <a:endParaRPr lang="en-US"/>
        </a:p>
      </dgm:t>
    </dgm:pt>
    <dgm:pt modelId="{92B2F16C-F1DA-4968-B15D-9B130539A3C0}">
      <dgm:prSet phldrT="[Text]"/>
      <dgm:spPr/>
      <dgm:t>
        <a:bodyPr/>
        <a:lstStyle/>
        <a:p>
          <a:r>
            <a:rPr lang="en-US" b="1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rPr>
            <a:t>To apply my mathematical skills and analytical mindset. To explore new career opportunities.</a:t>
          </a:r>
          <a:endParaRPr lang="en-US" dirty="0"/>
        </a:p>
      </dgm:t>
    </dgm:pt>
    <dgm:pt modelId="{4A8F9F63-F279-4553-9BA2-BA3140A6F92B}" type="parTrans" cxnId="{B8D0CF41-F8F8-47B7-BE18-9067EDFA73FC}">
      <dgm:prSet/>
      <dgm:spPr/>
      <dgm:t>
        <a:bodyPr/>
        <a:lstStyle/>
        <a:p>
          <a:endParaRPr lang="en-US"/>
        </a:p>
      </dgm:t>
    </dgm:pt>
    <dgm:pt modelId="{EF5D6600-04A7-4454-B1A9-D5FBFE373BAA}" type="sibTrans" cxnId="{B8D0CF41-F8F8-47B7-BE18-9067EDFA73FC}">
      <dgm:prSet/>
      <dgm:spPr/>
      <dgm:t>
        <a:bodyPr/>
        <a:lstStyle/>
        <a:p>
          <a:endParaRPr lang="en-US"/>
        </a:p>
      </dgm:t>
    </dgm:pt>
    <dgm:pt modelId="{12963378-21C4-4B92-91DB-BD9A480DA703}">
      <dgm:prSet phldrT="[Text]" custT="1"/>
      <dgm:spPr/>
      <dgm:t>
        <a:bodyPr/>
        <a:lstStyle/>
        <a:p>
          <a:r>
            <a:rPr lang="en-US" sz="3200" b="1" dirty="0" smtClean="0"/>
            <a:t>Work Experience</a:t>
          </a:r>
          <a:endParaRPr lang="en-US" sz="3200" b="1" dirty="0"/>
        </a:p>
      </dgm:t>
    </dgm:pt>
    <dgm:pt modelId="{CEC4147A-9908-4F0E-BDC4-BDF698254495}" type="parTrans" cxnId="{F3D8EEED-295F-4AA3-99DF-172B0D800F79}">
      <dgm:prSet/>
      <dgm:spPr/>
      <dgm:t>
        <a:bodyPr/>
        <a:lstStyle/>
        <a:p>
          <a:endParaRPr lang="en-US"/>
        </a:p>
      </dgm:t>
    </dgm:pt>
    <dgm:pt modelId="{09ED0947-40A4-4309-AE7E-5D9DF68B2486}" type="sibTrans" cxnId="{F3D8EEED-295F-4AA3-99DF-172B0D800F79}">
      <dgm:prSet/>
      <dgm:spPr/>
      <dgm:t>
        <a:bodyPr/>
        <a:lstStyle/>
        <a:p>
          <a:endParaRPr lang="en-US"/>
        </a:p>
      </dgm:t>
    </dgm:pt>
    <dgm:pt modelId="{1522903A-E4A5-4353-9AAC-44DFB221EA22}">
      <dgm:prSet phldrT="[Text]"/>
      <dgm:spPr/>
      <dgm:t>
        <a:bodyPr/>
        <a:lstStyle/>
        <a:p>
          <a:r>
            <a:rPr lang="en-IN" b="1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rPr>
            <a:t>Software Engineer (Senior Content Developer)</a:t>
          </a:r>
          <a:endParaRPr lang="en-US" dirty="0"/>
        </a:p>
      </dgm:t>
    </dgm:pt>
    <dgm:pt modelId="{81E1B21F-8BDB-418E-A95E-2723049981CA}" type="parTrans" cxnId="{237A0E69-C05A-44AD-9F22-0D24E50A96E6}">
      <dgm:prSet/>
      <dgm:spPr/>
      <dgm:t>
        <a:bodyPr/>
        <a:lstStyle/>
        <a:p>
          <a:endParaRPr lang="en-US"/>
        </a:p>
      </dgm:t>
    </dgm:pt>
    <dgm:pt modelId="{F28D0787-AE09-44CD-9785-5DCF43112D0B}" type="sibTrans" cxnId="{237A0E69-C05A-44AD-9F22-0D24E50A96E6}">
      <dgm:prSet/>
      <dgm:spPr/>
      <dgm:t>
        <a:bodyPr/>
        <a:lstStyle/>
        <a:p>
          <a:endParaRPr lang="en-US"/>
        </a:p>
      </dgm:t>
    </dgm:pt>
    <dgm:pt modelId="{E888C9F8-55E5-4675-ADD8-EDA303500C38}" type="pres">
      <dgm:prSet presAssocID="{A452D519-D95F-448A-AB42-3ADF2BD8091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D2CD089-C004-4862-9DF1-DBD7597D2CA6}" type="pres">
      <dgm:prSet presAssocID="{02FA6FE0-3844-4FF4-8506-BF91AA3867B6}" presName="linNode" presStyleCnt="0"/>
      <dgm:spPr/>
    </dgm:pt>
    <dgm:pt modelId="{400F6574-D1ED-4789-98B4-C993C28F8509}" type="pres">
      <dgm:prSet presAssocID="{02FA6FE0-3844-4FF4-8506-BF91AA3867B6}" presName="parentText" presStyleLbl="node1" presStyleIdx="0" presStyleCnt="3" custScaleX="90184" custScaleY="8526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CC184C-4E1A-4362-8004-5985ADE567F4}" type="pres">
      <dgm:prSet presAssocID="{02FA6FE0-3844-4FF4-8506-BF91AA3867B6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BB5593-62DB-4E30-A6D6-F8C2AE784D0F}" type="pres">
      <dgm:prSet presAssocID="{59995BE0-CC58-4326-90F9-66EDBF6ED791}" presName="sp" presStyleCnt="0"/>
      <dgm:spPr/>
    </dgm:pt>
    <dgm:pt modelId="{983F9E51-4ED2-42CE-B198-CEED192FACFF}" type="pres">
      <dgm:prSet presAssocID="{A8F129E4-1E0B-4085-BF07-740E9BE19E2A}" presName="linNode" presStyleCnt="0"/>
      <dgm:spPr/>
    </dgm:pt>
    <dgm:pt modelId="{E1558586-809D-468B-BE6D-49B5010C3818}" type="pres">
      <dgm:prSet presAssocID="{A8F129E4-1E0B-4085-BF07-740E9BE19E2A}" presName="parentText" presStyleLbl="node1" presStyleIdx="1" presStyleCnt="3" custScaleX="90866" custScaleY="8873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E31132-E316-41CA-95D3-67FBC59B0846}" type="pres">
      <dgm:prSet presAssocID="{A8F129E4-1E0B-4085-BF07-740E9BE19E2A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F248E2-3406-438B-B2B5-B5E142B3A78B}" type="pres">
      <dgm:prSet presAssocID="{A1C45A38-760E-41EE-862F-9CFFF7B27F57}" presName="sp" presStyleCnt="0"/>
      <dgm:spPr/>
    </dgm:pt>
    <dgm:pt modelId="{B83456C5-0662-4B25-BF92-9622E658F20A}" type="pres">
      <dgm:prSet presAssocID="{12963378-21C4-4B92-91DB-BD9A480DA703}" presName="linNode" presStyleCnt="0"/>
      <dgm:spPr/>
    </dgm:pt>
    <dgm:pt modelId="{AC116851-3F3B-49BC-90D5-3A75F91A298D}" type="pres">
      <dgm:prSet presAssocID="{12963378-21C4-4B92-91DB-BD9A480DA703}" presName="parentText" presStyleLbl="node1" presStyleIdx="2" presStyleCnt="3" custScaleX="91547" custScaleY="8680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5AE327-1C02-444D-8C8F-1198CAE2FCD0}" type="pres">
      <dgm:prSet presAssocID="{12963378-21C4-4B92-91DB-BD9A480DA703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8D0CF41-F8F8-47B7-BE18-9067EDFA73FC}" srcId="{A8F129E4-1E0B-4085-BF07-740E9BE19E2A}" destId="{92B2F16C-F1DA-4968-B15D-9B130539A3C0}" srcOrd="0" destOrd="0" parTransId="{4A8F9F63-F279-4553-9BA2-BA3140A6F92B}" sibTransId="{EF5D6600-04A7-4454-B1A9-D5FBFE373BAA}"/>
    <dgm:cxn modelId="{237A0E69-C05A-44AD-9F22-0D24E50A96E6}" srcId="{12963378-21C4-4B92-91DB-BD9A480DA703}" destId="{1522903A-E4A5-4353-9AAC-44DFB221EA22}" srcOrd="0" destOrd="0" parTransId="{81E1B21F-8BDB-418E-A95E-2723049981CA}" sibTransId="{F28D0787-AE09-44CD-9785-5DCF43112D0B}"/>
    <dgm:cxn modelId="{981EC172-252E-436E-9967-15B4A711471F}" type="presOf" srcId="{1522903A-E4A5-4353-9AAC-44DFB221EA22}" destId="{E35AE327-1C02-444D-8C8F-1198CAE2FCD0}" srcOrd="0" destOrd="0" presId="urn:microsoft.com/office/officeart/2005/8/layout/vList5"/>
    <dgm:cxn modelId="{907BC8B6-9B87-48CA-B510-9F5D55648BED}" type="presOf" srcId="{92B2F16C-F1DA-4968-B15D-9B130539A3C0}" destId="{19E31132-E316-41CA-95D3-67FBC59B0846}" srcOrd="0" destOrd="0" presId="urn:microsoft.com/office/officeart/2005/8/layout/vList5"/>
    <dgm:cxn modelId="{D740EC77-1398-4811-8A78-A5DE0BDCBD03}" srcId="{A452D519-D95F-448A-AB42-3ADF2BD8091C}" destId="{A8F129E4-1E0B-4085-BF07-740E9BE19E2A}" srcOrd="1" destOrd="0" parTransId="{A885D404-F7B7-4A57-998E-6EF1A3AD1D2E}" sibTransId="{A1C45A38-760E-41EE-862F-9CFFF7B27F57}"/>
    <dgm:cxn modelId="{AB847109-F19E-443D-9D39-8F1C961C1BFC}" type="presOf" srcId="{12963378-21C4-4B92-91DB-BD9A480DA703}" destId="{AC116851-3F3B-49BC-90D5-3A75F91A298D}" srcOrd="0" destOrd="0" presId="urn:microsoft.com/office/officeart/2005/8/layout/vList5"/>
    <dgm:cxn modelId="{F3D8EEED-295F-4AA3-99DF-172B0D800F79}" srcId="{A452D519-D95F-448A-AB42-3ADF2BD8091C}" destId="{12963378-21C4-4B92-91DB-BD9A480DA703}" srcOrd="2" destOrd="0" parTransId="{CEC4147A-9908-4F0E-BDC4-BDF698254495}" sibTransId="{09ED0947-40A4-4309-AE7E-5D9DF68B2486}"/>
    <dgm:cxn modelId="{8AB240C8-AED5-419D-8B74-33BEB456D96E}" type="presOf" srcId="{B50CDDDB-A5DF-4275-AEA0-B3C694F441A6}" destId="{AFCC184C-4E1A-4362-8004-5985ADE567F4}" srcOrd="0" destOrd="0" presId="urn:microsoft.com/office/officeart/2005/8/layout/vList5"/>
    <dgm:cxn modelId="{E2EF8128-CDDF-4350-8A7C-E58A6686C2C0}" type="presOf" srcId="{A452D519-D95F-448A-AB42-3ADF2BD8091C}" destId="{E888C9F8-55E5-4675-ADD8-EDA303500C38}" srcOrd="0" destOrd="0" presId="urn:microsoft.com/office/officeart/2005/8/layout/vList5"/>
    <dgm:cxn modelId="{59C1EE03-3EC4-4437-A58C-ACD5D5EBC6A7}" srcId="{02FA6FE0-3844-4FF4-8506-BF91AA3867B6}" destId="{B50CDDDB-A5DF-4275-AEA0-B3C694F441A6}" srcOrd="0" destOrd="0" parTransId="{92C219E1-4871-4DB3-B180-ED5B24DAA084}" sibTransId="{821D2C5E-45E9-4FE0-A596-331E50BE4136}"/>
    <dgm:cxn modelId="{244F7658-613F-4A9E-8932-5AEA9C558F31}" srcId="{A452D519-D95F-448A-AB42-3ADF2BD8091C}" destId="{02FA6FE0-3844-4FF4-8506-BF91AA3867B6}" srcOrd="0" destOrd="0" parTransId="{9F71D54E-90B3-4AFE-A634-5D4C65A911FE}" sibTransId="{59995BE0-CC58-4326-90F9-66EDBF6ED791}"/>
    <dgm:cxn modelId="{DA069CCC-1368-4B12-A3FB-D75808086B2D}" type="presOf" srcId="{A8F129E4-1E0B-4085-BF07-740E9BE19E2A}" destId="{E1558586-809D-468B-BE6D-49B5010C3818}" srcOrd="0" destOrd="0" presId="urn:microsoft.com/office/officeart/2005/8/layout/vList5"/>
    <dgm:cxn modelId="{BBEB8C16-325E-4D64-B684-B131E652A882}" type="presOf" srcId="{02FA6FE0-3844-4FF4-8506-BF91AA3867B6}" destId="{400F6574-D1ED-4789-98B4-C993C28F8509}" srcOrd="0" destOrd="0" presId="urn:microsoft.com/office/officeart/2005/8/layout/vList5"/>
    <dgm:cxn modelId="{461BA7D4-CE5C-4744-85A9-23452DCD03A6}" type="presParOf" srcId="{E888C9F8-55E5-4675-ADD8-EDA303500C38}" destId="{AD2CD089-C004-4862-9DF1-DBD7597D2CA6}" srcOrd="0" destOrd="0" presId="urn:microsoft.com/office/officeart/2005/8/layout/vList5"/>
    <dgm:cxn modelId="{37B40D4C-157C-4BE3-AC2D-C57ED7656437}" type="presParOf" srcId="{AD2CD089-C004-4862-9DF1-DBD7597D2CA6}" destId="{400F6574-D1ED-4789-98B4-C993C28F8509}" srcOrd="0" destOrd="0" presId="urn:microsoft.com/office/officeart/2005/8/layout/vList5"/>
    <dgm:cxn modelId="{BF030926-0CBF-46DD-BA25-18F5FAB315B3}" type="presParOf" srcId="{AD2CD089-C004-4862-9DF1-DBD7597D2CA6}" destId="{AFCC184C-4E1A-4362-8004-5985ADE567F4}" srcOrd="1" destOrd="0" presId="urn:microsoft.com/office/officeart/2005/8/layout/vList5"/>
    <dgm:cxn modelId="{C129D940-CE19-4AC8-B688-4DAD87223B30}" type="presParOf" srcId="{E888C9F8-55E5-4675-ADD8-EDA303500C38}" destId="{A0BB5593-62DB-4E30-A6D6-F8C2AE784D0F}" srcOrd="1" destOrd="0" presId="urn:microsoft.com/office/officeart/2005/8/layout/vList5"/>
    <dgm:cxn modelId="{DBB48EEF-3E4D-473D-B149-8E32AE0EE33C}" type="presParOf" srcId="{E888C9F8-55E5-4675-ADD8-EDA303500C38}" destId="{983F9E51-4ED2-42CE-B198-CEED192FACFF}" srcOrd="2" destOrd="0" presId="urn:microsoft.com/office/officeart/2005/8/layout/vList5"/>
    <dgm:cxn modelId="{9FD3530F-3470-4ADC-A835-8A792176C31C}" type="presParOf" srcId="{983F9E51-4ED2-42CE-B198-CEED192FACFF}" destId="{E1558586-809D-468B-BE6D-49B5010C3818}" srcOrd="0" destOrd="0" presId="urn:microsoft.com/office/officeart/2005/8/layout/vList5"/>
    <dgm:cxn modelId="{9BA0D1DC-70B9-489B-99BB-D0CCBC3471E2}" type="presParOf" srcId="{983F9E51-4ED2-42CE-B198-CEED192FACFF}" destId="{19E31132-E316-41CA-95D3-67FBC59B0846}" srcOrd="1" destOrd="0" presId="urn:microsoft.com/office/officeart/2005/8/layout/vList5"/>
    <dgm:cxn modelId="{C70BED8C-1FB7-4CB8-99F7-BF5D7D6FD275}" type="presParOf" srcId="{E888C9F8-55E5-4675-ADD8-EDA303500C38}" destId="{69F248E2-3406-438B-B2B5-B5E142B3A78B}" srcOrd="3" destOrd="0" presId="urn:microsoft.com/office/officeart/2005/8/layout/vList5"/>
    <dgm:cxn modelId="{975C3E96-708B-498B-9266-6C8705D0F41C}" type="presParOf" srcId="{E888C9F8-55E5-4675-ADD8-EDA303500C38}" destId="{B83456C5-0662-4B25-BF92-9622E658F20A}" srcOrd="4" destOrd="0" presId="urn:microsoft.com/office/officeart/2005/8/layout/vList5"/>
    <dgm:cxn modelId="{0FFCBFC9-D961-498E-9581-A4A6F3A4161B}" type="presParOf" srcId="{B83456C5-0662-4B25-BF92-9622E658F20A}" destId="{AC116851-3F3B-49BC-90D5-3A75F91A298D}" srcOrd="0" destOrd="0" presId="urn:microsoft.com/office/officeart/2005/8/layout/vList5"/>
    <dgm:cxn modelId="{C0F0F9CD-CDA7-455F-A007-6301385DED50}" type="presParOf" srcId="{B83456C5-0662-4B25-BF92-9622E658F20A}" destId="{E35AE327-1C02-444D-8C8F-1198CAE2FCD0}" srcOrd="1" destOrd="0" presId="urn:microsoft.com/office/officeart/2005/8/layout/vList5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9E442C-E8DF-433C-B460-36B391080CF2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9F8F02-A90C-4F96-B3DF-B105A93A8DF4}">
      <dgm:prSet phldrT="[Text]"/>
      <dgm:spPr/>
      <dgm:t>
        <a:bodyPr/>
        <a:lstStyle/>
        <a:p>
          <a:r>
            <a:rPr lang="en-US" dirty="0" smtClean="0">
              <a:latin typeface="Arial Black" pitchFamily="34" charset="0"/>
            </a:rPr>
            <a:t>PS-1</a:t>
          </a:r>
          <a:endParaRPr lang="en-US" dirty="0">
            <a:latin typeface="Arial Black" pitchFamily="34" charset="0"/>
          </a:endParaRPr>
        </a:p>
      </dgm:t>
    </dgm:pt>
    <dgm:pt modelId="{9B383E85-C1FA-4A21-9C1C-5261F96FF20B}" type="parTrans" cxnId="{69A6FFBD-581B-4E0D-BAFA-DC499305A7B2}">
      <dgm:prSet/>
      <dgm:spPr/>
      <dgm:t>
        <a:bodyPr/>
        <a:lstStyle/>
        <a:p>
          <a:endParaRPr lang="en-US"/>
        </a:p>
      </dgm:t>
    </dgm:pt>
    <dgm:pt modelId="{A2A97792-78F8-4563-92BA-3D3334B5D7E2}" type="sibTrans" cxnId="{69A6FFBD-581B-4E0D-BAFA-DC499305A7B2}">
      <dgm:prSet/>
      <dgm:spPr/>
      <dgm:t>
        <a:bodyPr/>
        <a:lstStyle/>
        <a:p>
          <a:endParaRPr lang="en-US"/>
        </a:p>
      </dgm:t>
    </dgm:pt>
    <dgm:pt modelId="{C59A6731-8455-47F6-B869-38ADF77B4A80}">
      <dgm:prSet phldrT="[Text]" custT="1"/>
      <dgm:spPr/>
      <dgm:t>
        <a:bodyPr/>
        <a:lstStyle/>
        <a:p>
          <a:r>
            <a:rPr lang="en-US" sz="2800" dirty="0" smtClean="0"/>
            <a:t>AI-Based Automatic Vehicle Parking Assistance</a:t>
          </a:r>
          <a:endParaRPr lang="en-US" sz="2800" dirty="0"/>
        </a:p>
      </dgm:t>
    </dgm:pt>
    <dgm:pt modelId="{84929BCA-FB0B-40FB-8190-563E5547126B}" type="parTrans" cxnId="{D67B93FA-C879-405E-836B-BF5DC170069B}">
      <dgm:prSet/>
      <dgm:spPr/>
      <dgm:t>
        <a:bodyPr/>
        <a:lstStyle/>
        <a:p>
          <a:endParaRPr lang="en-US"/>
        </a:p>
      </dgm:t>
    </dgm:pt>
    <dgm:pt modelId="{86298F4E-B4E0-4B5A-AA07-AE77CA355714}" type="sibTrans" cxnId="{D67B93FA-C879-405E-836B-BF5DC170069B}">
      <dgm:prSet/>
      <dgm:spPr/>
      <dgm:t>
        <a:bodyPr/>
        <a:lstStyle/>
        <a:p>
          <a:endParaRPr lang="en-US"/>
        </a:p>
      </dgm:t>
    </dgm:pt>
    <dgm:pt modelId="{D897CDBB-14CE-4007-99D6-CAD624D9A13F}">
      <dgm:prSet phldrT="[Text]"/>
      <dgm:spPr/>
      <dgm:t>
        <a:bodyPr/>
        <a:lstStyle/>
        <a:p>
          <a:r>
            <a:rPr lang="en-US" dirty="0" smtClean="0">
              <a:latin typeface="Arial Black" pitchFamily="34" charset="0"/>
            </a:rPr>
            <a:t>PS-2</a:t>
          </a:r>
          <a:endParaRPr lang="en-US" dirty="0">
            <a:latin typeface="Arial Black" pitchFamily="34" charset="0"/>
          </a:endParaRPr>
        </a:p>
      </dgm:t>
    </dgm:pt>
    <dgm:pt modelId="{B48C77A3-9CF8-4205-BE3B-CA8033225ADE}" type="parTrans" cxnId="{7010D0C3-2197-4FF0-95BA-84DA796AECC8}">
      <dgm:prSet/>
      <dgm:spPr/>
      <dgm:t>
        <a:bodyPr/>
        <a:lstStyle/>
        <a:p>
          <a:endParaRPr lang="en-US"/>
        </a:p>
      </dgm:t>
    </dgm:pt>
    <dgm:pt modelId="{230C0550-7D74-4F7D-89B7-53A8CFD2892E}" type="sibTrans" cxnId="{7010D0C3-2197-4FF0-95BA-84DA796AECC8}">
      <dgm:prSet/>
      <dgm:spPr/>
      <dgm:t>
        <a:bodyPr/>
        <a:lstStyle/>
        <a:p>
          <a:endParaRPr lang="en-US"/>
        </a:p>
      </dgm:t>
    </dgm:pt>
    <dgm:pt modelId="{3B1D2804-F565-4487-A0DD-F9A3D5F6BE80}">
      <dgm:prSet phldrT="[Text]" custT="1"/>
      <dgm:spPr/>
      <dgm:t>
        <a:bodyPr/>
        <a:lstStyle/>
        <a:p>
          <a:r>
            <a:rPr lang="en-US" sz="2800" dirty="0" smtClean="0"/>
            <a:t>Monitoring the Traffic across different live cameras</a:t>
          </a:r>
          <a:endParaRPr lang="en-US" sz="2800" dirty="0"/>
        </a:p>
      </dgm:t>
    </dgm:pt>
    <dgm:pt modelId="{B042DD93-F5A3-454D-A6CB-1D95CBCF58D7}" type="parTrans" cxnId="{8CB0F6D4-D19E-4C7C-9C2A-38C344132553}">
      <dgm:prSet/>
      <dgm:spPr/>
      <dgm:t>
        <a:bodyPr/>
        <a:lstStyle/>
        <a:p>
          <a:endParaRPr lang="en-US"/>
        </a:p>
      </dgm:t>
    </dgm:pt>
    <dgm:pt modelId="{12A9E56C-C0C1-494C-AFE1-AC336C159BDE}" type="sibTrans" cxnId="{8CB0F6D4-D19E-4C7C-9C2A-38C344132553}">
      <dgm:prSet/>
      <dgm:spPr/>
      <dgm:t>
        <a:bodyPr/>
        <a:lstStyle/>
        <a:p>
          <a:endParaRPr lang="en-US"/>
        </a:p>
      </dgm:t>
    </dgm:pt>
    <dgm:pt modelId="{06ECC0F3-4EC4-4303-BB0B-225586919623}">
      <dgm:prSet phldrT="[Text]"/>
      <dgm:spPr/>
      <dgm:t>
        <a:bodyPr/>
        <a:lstStyle/>
        <a:p>
          <a:r>
            <a:rPr lang="en-US" dirty="0" smtClean="0">
              <a:latin typeface="Arial Black" pitchFamily="34" charset="0"/>
            </a:rPr>
            <a:t>PS-3</a:t>
          </a:r>
          <a:endParaRPr lang="en-US" dirty="0">
            <a:latin typeface="Arial Black" pitchFamily="34" charset="0"/>
          </a:endParaRPr>
        </a:p>
      </dgm:t>
    </dgm:pt>
    <dgm:pt modelId="{C12DC577-B600-473A-B758-01868FAA1D0F}" type="parTrans" cxnId="{F6CA89BA-102C-4E3F-BD50-CE807279112E}">
      <dgm:prSet/>
      <dgm:spPr/>
      <dgm:t>
        <a:bodyPr/>
        <a:lstStyle/>
        <a:p>
          <a:endParaRPr lang="en-US"/>
        </a:p>
      </dgm:t>
    </dgm:pt>
    <dgm:pt modelId="{B95EE081-5912-4FFF-9248-9F560C90E9BA}" type="sibTrans" cxnId="{F6CA89BA-102C-4E3F-BD50-CE807279112E}">
      <dgm:prSet/>
      <dgm:spPr/>
      <dgm:t>
        <a:bodyPr/>
        <a:lstStyle/>
        <a:p>
          <a:endParaRPr lang="en-US"/>
        </a:p>
      </dgm:t>
    </dgm:pt>
    <dgm:pt modelId="{C4F87CEB-5060-45FE-90A0-7A6B3A83A6C5}">
      <dgm:prSet phldrT="[Text]" custT="1"/>
      <dgm:spPr/>
      <dgm:t>
        <a:bodyPr/>
        <a:lstStyle/>
        <a:p>
          <a:r>
            <a:rPr lang="en-US" sz="2800" dirty="0" smtClean="0"/>
            <a:t>Measuring Pollution Based on Vehicle Count</a:t>
          </a:r>
          <a:endParaRPr lang="en-US" sz="2800" dirty="0"/>
        </a:p>
      </dgm:t>
    </dgm:pt>
    <dgm:pt modelId="{845750BB-69A7-4FD3-A454-EC7091DFEE3E}" type="parTrans" cxnId="{28E7A123-8004-46DF-B7D9-A721C84F37E1}">
      <dgm:prSet/>
      <dgm:spPr/>
      <dgm:t>
        <a:bodyPr/>
        <a:lstStyle/>
        <a:p>
          <a:endParaRPr lang="en-US"/>
        </a:p>
      </dgm:t>
    </dgm:pt>
    <dgm:pt modelId="{14BBCEB0-D3FB-4F2B-9C88-A0043AA367F8}" type="sibTrans" cxnId="{28E7A123-8004-46DF-B7D9-A721C84F37E1}">
      <dgm:prSet/>
      <dgm:spPr/>
      <dgm:t>
        <a:bodyPr/>
        <a:lstStyle/>
        <a:p>
          <a:endParaRPr lang="en-US"/>
        </a:p>
      </dgm:t>
    </dgm:pt>
    <dgm:pt modelId="{689E1B82-05A7-41D0-A762-AF72B1C41D33}" type="pres">
      <dgm:prSet presAssocID="{E19E442C-E8DF-433C-B460-36B391080CF2}" presName="linearFlow" presStyleCnt="0">
        <dgm:presLayoutVars>
          <dgm:dir/>
          <dgm:animLvl val="lvl"/>
          <dgm:resizeHandles val="exact"/>
        </dgm:presLayoutVars>
      </dgm:prSet>
      <dgm:spPr/>
    </dgm:pt>
    <dgm:pt modelId="{4D4A428C-EAE7-4610-97C4-A536AD8CC68D}" type="pres">
      <dgm:prSet presAssocID="{C39F8F02-A90C-4F96-B3DF-B105A93A8DF4}" presName="composite" presStyleCnt="0"/>
      <dgm:spPr/>
    </dgm:pt>
    <dgm:pt modelId="{8BA6ABC8-E918-428C-A744-6585FC5253FF}" type="pres">
      <dgm:prSet presAssocID="{C39F8F02-A90C-4F96-B3DF-B105A93A8DF4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0756A2E2-04E7-4868-AF72-C8275C0CA206}" type="pres">
      <dgm:prSet presAssocID="{C39F8F02-A90C-4F96-B3DF-B105A93A8DF4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1393398-6A12-42F0-874A-99A963AF9A13}" type="pres">
      <dgm:prSet presAssocID="{A2A97792-78F8-4563-92BA-3D3334B5D7E2}" presName="sp" presStyleCnt="0"/>
      <dgm:spPr/>
    </dgm:pt>
    <dgm:pt modelId="{5EBFA6EF-8FC9-4952-AAB3-BD487C112B75}" type="pres">
      <dgm:prSet presAssocID="{D897CDBB-14CE-4007-99D6-CAD624D9A13F}" presName="composite" presStyleCnt="0"/>
      <dgm:spPr/>
    </dgm:pt>
    <dgm:pt modelId="{A13CAF00-5A68-46CA-9DD0-EEB19499E1BB}" type="pres">
      <dgm:prSet presAssocID="{D897CDBB-14CE-4007-99D6-CAD624D9A13F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1F0047BE-AC46-428B-BE61-3BFFF568B087}" type="pres">
      <dgm:prSet presAssocID="{D897CDBB-14CE-4007-99D6-CAD624D9A13F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996336-5970-45B2-B168-43F376C13C51}" type="pres">
      <dgm:prSet presAssocID="{230C0550-7D74-4F7D-89B7-53A8CFD2892E}" presName="sp" presStyleCnt="0"/>
      <dgm:spPr/>
    </dgm:pt>
    <dgm:pt modelId="{B7D3A44E-59F7-492B-AFBC-069953718A4A}" type="pres">
      <dgm:prSet presAssocID="{06ECC0F3-4EC4-4303-BB0B-225586919623}" presName="composite" presStyleCnt="0"/>
      <dgm:spPr/>
    </dgm:pt>
    <dgm:pt modelId="{7634E194-355D-4245-B931-EACBF1147BC1}" type="pres">
      <dgm:prSet presAssocID="{06ECC0F3-4EC4-4303-BB0B-225586919623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3E2A6FDF-5B45-41FC-B59E-120CC5FCAA41}" type="pres">
      <dgm:prSet presAssocID="{06ECC0F3-4EC4-4303-BB0B-225586919623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9A6FFBD-581B-4E0D-BAFA-DC499305A7B2}" srcId="{E19E442C-E8DF-433C-B460-36B391080CF2}" destId="{C39F8F02-A90C-4F96-B3DF-B105A93A8DF4}" srcOrd="0" destOrd="0" parTransId="{9B383E85-C1FA-4A21-9C1C-5261F96FF20B}" sibTransId="{A2A97792-78F8-4563-92BA-3D3334B5D7E2}"/>
    <dgm:cxn modelId="{8CB0F6D4-D19E-4C7C-9C2A-38C344132553}" srcId="{D897CDBB-14CE-4007-99D6-CAD624D9A13F}" destId="{3B1D2804-F565-4487-A0DD-F9A3D5F6BE80}" srcOrd="0" destOrd="0" parTransId="{B042DD93-F5A3-454D-A6CB-1D95CBCF58D7}" sibTransId="{12A9E56C-C0C1-494C-AFE1-AC336C159BDE}"/>
    <dgm:cxn modelId="{28E7A123-8004-46DF-B7D9-A721C84F37E1}" srcId="{06ECC0F3-4EC4-4303-BB0B-225586919623}" destId="{C4F87CEB-5060-45FE-90A0-7A6B3A83A6C5}" srcOrd="0" destOrd="0" parTransId="{845750BB-69A7-4FD3-A454-EC7091DFEE3E}" sibTransId="{14BBCEB0-D3FB-4F2B-9C88-A0043AA367F8}"/>
    <dgm:cxn modelId="{5C4B010A-6B4F-4897-90CF-BD6120426A5B}" type="presOf" srcId="{C39F8F02-A90C-4F96-B3DF-B105A93A8DF4}" destId="{8BA6ABC8-E918-428C-A744-6585FC5253FF}" srcOrd="0" destOrd="0" presId="urn:microsoft.com/office/officeart/2005/8/layout/chevron2"/>
    <dgm:cxn modelId="{99935175-5729-49A2-91E2-30469B385F48}" type="presOf" srcId="{C4F87CEB-5060-45FE-90A0-7A6B3A83A6C5}" destId="{3E2A6FDF-5B45-41FC-B59E-120CC5FCAA41}" srcOrd="0" destOrd="0" presId="urn:microsoft.com/office/officeart/2005/8/layout/chevron2"/>
    <dgm:cxn modelId="{01CBD8CB-60AB-4D91-9269-C8FD2CE59AC3}" type="presOf" srcId="{D897CDBB-14CE-4007-99D6-CAD624D9A13F}" destId="{A13CAF00-5A68-46CA-9DD0-EEB19499E1BB}" srcOrd="0" destOrd="0" presId="urn:microsoft.com/office/officeart/2005/8/layout/chevron2"/>
    <dgm:cxn modelId="{671763E0-3282-4FEE-BF58-7A5E53FC8880}" type="presOf" srcId="{3B1D2804-F565-4487-A0DD-F9A3D5F6BE80}" destId="{1F0047BE-AC46-428B-BE61-3BFFF568B087}" srcOrd="0" destOrd="0" presId="urn:microsoft.com/office/officeart/2005/8/layout/chevron2"/>
    <dgm:cxn modelId="{2954B9C4-7805-4662-815D-31CA5E68BA1A}" type="presOf" srcId="{E19E442C-E8DF-433C-B460-36B391080CF2}" destId="{689E1B82-05A7-41D0-A762-AF72B1C41D33}" srcOrd="0" destOrd="0" presId="urn:microsoft.com/office/officeart/2005/8/layout/chevron2"/>
    <dgm:cxn modelId="{F6CA89BA-102C-4E3F-BD50-CE807279112E}" srcId="{E19E442C-E8DF-433C-B460-36B391080CF2}" destId="{06ECC0F3-4EC4-4303-BB0B-225586919623}" srcOrd="2" destOrd="0" parTransId="{C12DC577-B600-473A-B758-01868FAA1D0F}" sibTransId="{B95EE081-5912-4FFF-9248-9F560C90E9BA}"/>
    <dgm:cxn modelId="{2CAD6D04-9EE4-41F5-AA65-BB6CD4246469}" type="presOf" srcId="{06ECC0F3-4EC4-4303-BB0B-225586919623}" destId="{7634E194-355D-4245-B931-EACBF1147BC1}" srcOrd="0" destOrd="0" presId="urn:microsoft.com/office/officeart/2005/8/layout/chevron2"/>
    <dgm:cxn modelId="{D67B93FA-C879-405E-836B-BF5DC170069B}" srcId="{C39F8F02-A90C-4F96-B3DF-B105A93A8DF4}" destId="{C59A6731-8455-47F6-B869-38ADF77B4A80}" srcOrd="0" destOrd="0" parTransId="{84929BCA-FB0B-40FB-8190-563E5547126B}" sibTransId="{86298F4E-B4E0-4B5A-AA07-AE77CA355714}"/>
    <dgm:cxn modelId="{7010D0C3-2197-4FF0-95BA-84DA796AECC8}" srcId="{E19E442C-E8DF-433C-B460-36B391080CF2}" destId="{D897CDBB-14CE-4007-99D6-CAD624D9A13F}" srcOrd="1" destOrd="0" parTransId="{B48C77A3-9CF8-4205-BE3B-CA8033225ADE}" sibTransId="{230C0550-7D74-4F7D-89B7-53A8CFD2892E}"/>
    <dgm:cxn modelId="{AF1BED70-76E0-476A-AF20-D1C6326E53E2}" type="presOf" srcId="{C59A6731-8455-47F6-B869-38ADF77B4A80}" destId="{0756A2E2-04E7-4868-AF72-C8275C0CA206}" srcOrd="0" destOrd="0" presId="urn:microsoft.com/office/officeart/2005/8/layout/chevron2"/>
    <dgm:cxn modelId="{84A69C6A-BA4C-4092-A860-06D16D799F26}" type="presParOf" srcId="{689E1B82-05A7-41D0-A762-AF72B1C41D33}" destId="{4D4A428C-EAE7-4610-97C4-A536AD8CC68D}" srcOrd="0" destOrd="0" presId="urn:microsoft.com/office/officeart/2005/8/layout/chevron2"/>
    <dgm:cxn modelId="{4B1670EB-093F-47BF-9414-D509CDA43DFB}" type="presParOf" srcId="{4D4A428C-EAE7-4610-97C4-A536AD8CC68D}" destId="{8BA6ABC8-E918-428C-A744-6585FC5253FF}" srcOrd="0" destOrd="0" presId="urn:microsoft.com/office/officeart/2005/8/layout/chevron2"/>
    <dgm:cxn modelId="{FF7C46C5-5227-4F21-A224-3FD490303C8F}" type="presParOf" srcId="{4D4A428C-EAE7-4610-97C4-A536AD8CC68D}" destId="{0756A2E2-04E7-4868-AF72-C8275C0CA206}" srcOrd="1" destOrd="0" presId="urn:microsoft.com/office/officeart/2005/8/layout/chevron2"/>
    <dgm:cxn modelId="{50A1721D-BFB6-4086-A9BC-58E544B810CE}" type="presParOf" srcId="{689E1B82-05A7-41D0-A762-AF72B1C41D33}" destId="{F1393398-6A12-42F0-874A-99A963AF9A13}" srcOrd="1" destOrd="0" presId="urn:microsoft.com/office/officeart/2005/8/layout/chevron2"/>
    <dgm:cxn modelId="{026D2D02-0E93-48B7-89CA-A70FA2EE839D}" type="presParOf" srcId="{689E1B82-05A7-41D0-A762-AF72B1C41D33}" destId="{5EBFA6EF-8FC9-4952-AAB3-BD487C112B75}" srcOrd="2" destOrd="0" presId="urn:microsoft.com/office/officeart/2005/8/layout/chevron2"/>
    <dgm:cxn modelId="{AE5DFE0B-0590-41C0-911A-4A225FEEF574}" type="presParOf" srcId="{5EBFA6EF-8FC9-4952-AAB3-BD487C112B75}" destId="{A13CAF00-5A68-46CA-9DD0-EEB19499E1BB}" srcOrd="0" destOrd="0" presId="urn:microsoft.com/office/officeart/2005/8/layout/chevron2"/>
    <dgm:cxn modelId="{51EB5ADB-9431-4EF4-9DF2-865F424D32F1}" type="presParOf" srcId="{5EBFA6EF-8FC9-4952-AAB3-BD487C112B75}" destId="{1F0047BE-AC46-428B-BE61-3BFFF568B087}" srcOrd="1" destOrd="0" presId="urn:microsoft.com/office/officeart/2005/8/layout/chevron2"/>
    <dgm:cxn modelId="{FE64102F-697B-41B1-8688-B7A8805C969C}" type="presParOf" srcId="{689E1B82-05A7-41D0-A762-AF72B1C41D33}" destId="{C2996336-5970-45B2-B168-43F376C13C51}" srcOrd="3" destOrd="0" presId="urn:microsoft.com/office/officeart/2005/8/layout/chevron2"/>
    <dgm:cxn modelId="{599641CD-492C-4294-B0B2-D453E495D24A}" type="presParOf" srcId="{689E1B82-05A7-41D0-A762-AF72B1C41D33}" destId="{B7D3A44E-59F7-492B-AFBC-069953718A4A}" srcOrd="4" destOrd="0" presId="urn:microsoft.com/office/officeart/2005/8/layout/chevron2"/>
    <dgm:cxn modelId="{F6F9DFA9-ACBD-422C-9992-6EE162163269}" type="presParOf" srcId="{B7D3A44E-59F7-492B-AFBC-069953718A4A}" destId="{7634E194-355D-4245-B931-EACBF1147BC1}" srcOrd="0" destOrd="0" presId="urn:microsoft.com/office/officeart/2005/8/layout/chevron2"/>
    <dgm:cxn modelId="{C9A7A728-D34D-4999-8CD8-669DB1608070}" type="presParOf" srcId="{B7D3A44E-59F7-492B-AFBC-069953718A4A}" destId="{3E2A6FDF-5B45-41FC-B59E-120CC5FCAA41}" srcOrd="1" destOrd="0" presId="urn:microsoft.com/office/officeart/2005/8/layout/chevron2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8D60062-8379-4345-B241-826E51B0EB3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B026C34-B7E2-4662-9143-44C742C15695}">
      <dgm:prSet phldrT="[Text]" custT="1"/>
      <dgm:spPr/>
      <dgm:t>
        <a:bodyPr/>
        <a:lstStyle/>
        <a:p>
          <a:r>
            <a:rPr lang="en-US" sz="2400" dirty="0" smtClean="0">
              <a:latin typeface="Arial Black" pitchFamily="34" charset="0"/>
            </a:rPr>
            <a:t>Colab</a:t>
          </a:r>
          <a:r>
            <a:rPr lang="en-US" sz="1900" dirty="0" smtClean="0"/>
            <a:t/>
          </a:r>
          <a:br>
            <a:rPr lang="en-US" sz="1900" dirty="0" smtClean="0"/>
          </a:br>
          <a:r>
            <a:rPr lang="en-US" sz="1800" dirty="0" smtClean="0"/>
            <a:t>For Model Training (Object Detector and Machine Learning)</a:t>
          </a:r>
          <a:endParaRPr lang="en-US" sz="1800" dirty="0"/>
        </a:p>
      </dgm:t>
    </dgm:pt>
    <dgm:pt modelId="{B1B28B50-09A8-4058-A6D1-AECB91CB5A7F}" type="parTrans" cxnId="{4BCB59E9-B4EE-4BAC-8D26-70C2688AC299}">
      <dgm:prSet/>
      <dgm:spPr/>
      <dgm:t>
        <a:bodyPr/>
        <a:lstStyle/>
        <a:p>
          <a:endParaRPr lang="en-US"/>
        </a:p>
      </dgm:t>
    </dgm:pt>
    <dgm:pt modelId="{A2C8DE44-249C-4B04-9B5A-86DC6A8DB4C9}" type="sibTrans" cxnId="{4BCB59E9-B4EE-4BAC-8D26-70C2688AC299}">
      <dgm:prSet/>
      <dgm:spPr/>
      <dgm:t>
        <a:bodyPr/>
        <a:lstStyle/>
        <a:p>
          <a:endParaRPr lang="en-US"/>
        </a:p>
      </dgm:t>
    </dgm:pt>
    <dgm:pt modelId="{ABB60544-7D4C-427D-8268-FEA9343181FA}">
      <dgm:prSet phldrT="[Text]" custT="1"/>
      <dgm:spPr/>
      <dgm:t>
        <a:bodyPr/>
        <a:lstStyle/>
        <a:p>
          <a:r>
            <a:rPr lang="en-US" sz="2400" b="1" i="0" dirty="0" smtClean="0">
              <a:latin typeface="Arial Black" pitchFamily="34" charset="0"/>
            </a:rPr>
            <a:t>VS Code</a:t>
          </a:r>
          <a:r>
            <a:rPr lang="en-US" sz="2400" b="1" i="0" dirty="0" smtClean="0"/>
            <a:t/>
          </a:r>
          <a:br>
            <a:rPr lang="en-US" sz="2400" b="1" i="0" dirty="0" smtClean="0"/>
          </a:br>
          <a:r>
            <a:rPr lang="en-US" sz="1800" b="0" i="0" dirty="0" smtClean="0"/>
            <a:t>Develop and run production code</a:t>
          </a:r>
          <a:endParaRPr lang="en-US" sz="1800" dirty="0"/>
        </a:p>
      </dgm:t>
    </dgm:pt>
    <dgm:pt modelId="{D1F94A3C-C1DA-4388-8088-35D439E7DBBB}" type="parTrans" cxnId="{EEAA0BB1-E4E1-445C-BEE8-82EE6438E3D2}">
      <dgm:prSet/>
      <dgm:spPr/>
      <dgm:t>
        <a:bodyPr/>
        <a:lstStyle/>
        <a:p>
          <a:endParaRPr lang="en-US"/>
        </a:p>
      </dgm:t>
    </dgm:pt>
    <dgm:pt modelId="{738F452E-F9BC-418E-BBBD-29DB62AD4774}" type="sibTrans" cxnId="{EEAA0BB1-E4E1-445C-BEE8-82EE6438E3D2}">
      <dgm:prSet/>
      <dgm:spPr/>
      <dgm:t>
        <a:bodyPr/>
        <a:lstStyle/>
        <a:p>
          <a:endParaRPr lang="en-US"/>
        </a:p>
      </dgm:t>
    </dgm:pt>
    <dgm:pt modelId="{51E9B4B3-6C20-4FB0-A1C0-F1F79D1D81A2}">
      <dgm:prSet phldrT="[Text]" custT="1"/>
      <dgm:spPr/>
      <dgm:t>
        <a:bodyPr/>
        <a:lstStyle/>
        <a:p>
          <a:r>
            <a:rPr lang="en-US" sz="2400" b="1" i="0" dirty="0" smtClean="0">
              <a:latin typeface="Arial Black" pitchFamily="34" charset="0"/>
            </a:rPr>
            <a:t>Environment Setup</a:t>
          </a:r>
          <a:r>
            <a:rPr lang="en-US" sz="2400" b="1" i="0" dirty="0" smtClean="0"/>
            <a:t/>
          </a:r>
          <a:br>
            <a:rPr lang="en-US" sz="2400" b="1" i="0" dirty="0" smtClean="0"/>
          </a:br>
          <a:r>
            <a:rPr lang="en-US" sz="1800" b="0" i="0" dirty="0" smtClean="0"/>
            <a:t>For code execution</a:t>
          </a:r>
          <a:endParaRPr lang="en-US" sz="1800" dirty="0"/>
        </a:p>
      </dgm:t>
    </dgm:pt>
    <dgm:pt modelId="{53EFF8AB-FC8D-4EF3-89B9-3B67F907F158}" type="parTrans" cxnId="{5B2D8E8E-CCE9-4A79-981D-97253050065D}">
      <dgm:prSet/>
      <dgm:spPr/>
      <dgm:t>
        <a:bodyPr/>
        <a:lstStyle/>
        <a:p>
          <a:endParaRPr lang="en-US"/>
        </a:p>
      </dgm:t>
    </dgm:pt>
    <dgm:pt modelId="{46A8F147-76C4-4B64-95D3-7D659DBE0DED}" type="sibTrans" cxnId="{5B2D8E8E-CCE9-4A79-981D-97253050065D}">
      <dgm:prSet/>
      <dgm:spPr/>
      <dgm:t>
        <a:bodyPr/>
        <a:lstStyle/>
        <a:p>
          <a:endParaRPr lang="en-US"/>
        </a:p>
      </dgm:t>
    </dgm:pt>
    <dgm:pt modelId="{A2B34688-6FD0-4993-9493-18E7BEE069DA}" type="pres">
      <dgm:prSet presAssocID="{58D60062-8379-4345-B241-826E51B0EB3A}" presName="Name0" presStyleCnt="0">
        <dgm:presLayoutVars>
          <dgm:dir/>
          <dgm:resizeHandles val="exact"/>
        </dgm:presLayoutVars>
      </dgm:prSet>
      <dgm:spPr/>
    </dgm:pt>
    <dgm:pt modelId="{939A1789-BCC4-4ACA-8B77-E79A1952D056}" type="pres">
      <dgm:prSet presAssocID="{FB026C34-B7E2-4662-9143-44C742C15695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D744CC-7B6D-442C-9BA3-F2BD91B28EC2}" type="pres">
      <dgm:prSet presAssocID="{A2C8DE44-249C-4B04-9B5A-86DC6A8DB4C9}" presName="sibTrans" presStyleLbl="sibTrans2D1" presStyleIdx="0" presStyleCnt="2"/>
      <dgm:spPr/>
    </dgm:pt>
    <dgm:pt modelId="{D57AAE66-3500-4A99-87CB-9D50478B3286}" type="pres">
      <dgm:prSet presAssocID="{A2C8DE44-249C-4B04-9B5A-86DC6A8DB4C9}" presName="connectorText" presStyleLbl="sibTrans2D1" presStyleIdx="0" presStyleCnt="2"/>
      <dgm:spPr/>
    </dgm:pt>
    <dgm:pt modelId="{8ED3EBAF-8BDD-4A60-AF4A-DA446EC12DD1}" type="pres">
      <dgm:prSet presAssocID="{ABB60544-7D4C-427D-8268-FEA9343181FA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EAF9D3-66FE-4A18-A644-C517FF039470}" type="pres">
      <dgm:prSet presAssocID="{738F452E-F9BC-418E-BBBD-29DB62AD4774}" presName="sibTrans" presStyleLbl="sibTrans2D1" presStyleIdx="1" presStyleCnt="2"/>
      <dgm:spPr/>
    </dgm:pt>
    <dgm:pt modelId="{91E821E3-920C-4C7C-965C-D899E3BB8C91}" type="pres">
      <dgm:prSet presAssocID="{738F452E-F9BC-418E-BBBD-29DB62AD4774}" presName="connectorText" presStyleLbl="sibTrans2D1" presStyleIdx="1" presStyleCnt="2"/>
      <dgm:spPr/>
    </dgm:pt>
    <dgm:pt modelId="{DD2C974C-1345-4394-920B-ED5A07BF0D6D}" type="pres">
      <dgm:prSet presAssocID="{51E9B4B3-6C20-4FB0-A1C0-F1F79D1D81A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EAA0BB1-E4E1-445C-BEE8-82EE6438E3D2}" srcId="{58D60062-8379-4345-B241-826E51B0EB3A}" destId="{ABB60544-7D4C-427D-8268-FEA9343181FA}" srcOrd="1" destOrd="0" parTransId="{D1F94A3C-C1DA-4388-8088-35D439E7DBBB}" sibTransId="{738F452E-F9BC-418E-BBBD-29DB62AD4774}"/>
    <dgm:cxn modelId="{5B2D8E8E-CCE9-4A79-981D-97253050065D}" srcId="{58D60062-8379-4345-B241-826E51B0EB3A}" destId="{51E9B4B3-6C20-4FB0-A1C0-F1F79D1D81A2}" srcOrd="2" destOrd="0" parTransId="{53EFF8AB-FC8D-4EF3-89B9-3B67F907F158}" sibTransId="{46A8F147-76C4-4B64-95D3-7D659DBE0DED}"/>
    <dgm:cxn modelId="{E7CDD48C-8A4B-4DBE-8B4B-77D03C8CA34F}" type="presOf" srcId="{FB026C34-B7E2-4662-9143-44C742C15695}" destId="{939A1789-BCC4-4ACA-8B77-E79A1952D056}" srcOrd="0" destOrd="0" presId="urn:microsoft.com/office/officeart/2005/8/layout/process1"/>
    <dgm:cxn modelId="{4BCB59E9-B4EE-4BAC-8D26-70C2688AC299}" srcId="{58D60062-8379-4345-B241-826E51B0EB3A}" destId="{FB026C34-B7E2-4662-9143-44C742C15695}" srcOrd="0" destOrd="0" parTransId="{B1B28B50-09A8-4058-A6D1-AECB91CB5A7F}" sibTransId="{A2C8DE44-249C-4B04-9B5A-86DC6A8DB4C9}"/>
    <dgm:cxn modelId="{3E093B4B-4622-41A0-A6F2-2F77EC1BA5C6}" type="presOf" srcId="{A2C8DE44-249C-4B04-9B5A-86DC6A8DB4C9}" destId="{77D744CC-7B6D-442C-9BA3-F2BD91B28EC2}" srcOrd="0" destOrd="0" presId="urn:microsoft.com/office/officeart/2005/8/layout/process1"/>
    <dgm:cxn modelId="{8EEF3D19-8E98-4C56-8375-60F98A15E602}" type="presOf" srcId="{738F452E-F9BC-418E-BBBD-29DB62AD4774}" destId="{91E821E3-920C-4C7C-965C-D899E3BB8C91}" srcOrd="1" destOrd="0" presId="urn:microsoft.com/office/officeart/2005/8/layout/process1"/>
    <dgm:cxn modelId="{1E90B8CA-C0D5-4C7E-BEFF-9A2A6BFC54F2}" type="presOf" srcId="{51E9B4B3-6C20-4FB0-A1C0-F1F79D1D81A2}" destId="{DD2C974C-1345-4394-920B-ED5A07BF0D6D}" srcOrd="0" destOrd="0" presId="urn:microsoft.com/office/officeart/2005/8/layout/process1"/>
    <dgm:cxn modelId="{CA85C0D7-96F2-4BB5-807E-F9754D0933F5}" type="presOf" srcId="{A2C8DE44-249C-4B04-9B5A-86DC6A8DB4C9}" destId="{D57AAE66-3500-4A99-87CB-9D50478B3286}" srcOrd="1" destOrd="0" presId="urn:microsoft.com/office/officeart/2005/8/layout/process1"/>
    <dgm:cxn modelId="{3655D5C1-FC82-4129-998C-D1AA83A6C361}" type="presOf" srcId="{ABB60544-7D4C-427D-8268-FEA9343181FA}" destId="{8ED3EBAF-8BDD-4A60-AF4A-DA446EC12DD1}" srcOrd="0" destOrd="0" presId="urn:microsoft.com/office/officeart/2005/8/layout/process1"/>
    <dgm:cxn modelId="{1AED33E5-248D-49B1-B541-AB268D252C00}" type="presOf" srcId="{58D60062-8379-4345-B241-826E51B0EB3A}" destId="{A2B34688-6FD0-4993-9493-18E7BEE069DA}" srcOrd="0" destOrd="0" presId="urn:microsoft.com/office/officeart/2005/8/layout/process1"/>
    <dgm:cxn modelId="{7099C417-EE9A-4907-8507-C53EC56ADC33}" type="presOf" srcId="{738F452E-F9BC-418E-BBBD-29DB62AD4774}" destId="{87EAF9D3-66FE-4A18-A644-C517FF039470}" srcOrd="0" destOrd="0" presId="urn:microsoft.com/office/officeart/2005/8/layout/process1"/>
    <dgm:cxn modelId="{C48D7335-156E-4135-8CCA-0962F24822BF}" type="presParOf" srcId="{A2B34688-6FD0-4993-9493-18E7BEE069DA}" destId="{939A1789-BCC4-4ACA-8B77-E79A1952D056}" srcOrd="0" destOrd="0" presId="urn:microsoft.com/office/officeart/2005/8/layout/process1"/>
    <dgm:cxn modelId="{F771F70D-FD67-4702-9EB0-FFEE890F568F}" type="presParOf" srcId="{A2B34688-6FD0-4993-9493-18E7BEE069DA}" destId="{77D744CC-7B6D-442C-9BA3-F2BD91B28EC2}" srcOrd="1" destOrd="0" presId="urn:microsoft.com/office/officeart/2005/8/layout/process1"/>
    <dgm:cxn modelId="{EE3F0B0E-3B13-4AF2-ABAA-3F1299957C18}" type="presParOf" srcId="{77D744CC-7B6D-442C-9BA3-F2BD91B28EC2}" destId="{D57AAE66-3500-4A99-87CB-9D50478B3286}" srcOrd="0" destOrd="0" presId="urn:microsoft.com/office/officeart/2005/8/layout/process1"/>
    <dgm:cxn modelId="{6AE8D398-B763-415D-B6BB-496EFDA3A7FC}" type="presParOf" srcId="{A2B34688-6FD0-4993-9493-18E7BEE069DA}" destId="{8ED3EBAF-8BDD-4A60-AF4A-DA446EC12DD1}" srcOrd="2" destOrd="0" presId="urn:microsoft.com/office/officeart/2005/8/layout/process1"/>
    <dgm:cxn modelId="{3350DFC8-7E81-439A-A7DA-62BA8D312F4D}" type="presParOf" srcId="{A2B34688-6FD0-4993-9493-18E7BEE069DA}" destId="{87EAF9D3-66FE-4A18-A644-C517FF039470}" srcOrd="3" destOrd="0" presId="urn:microsoft.com/office/officeart/2005/8/layout/process1"/>
    <dgm:cxn modelId="{6AB88073-08EA-45C2-899F-CBA2675D04C7}" type="presParOf" srcId="{87EAF9D3-66FE-4A18-A644-C517FF039470}" destId="{91E821E3-920C-4C7C-965C-D899E3BB8C91}" srcOrd="0" destOrd="0" presId="urn:microsoft.com/office/officeart/2005/8/layout/process1"/>
    <dgm:cxn modelId="{FD1B9AD4-1E1F-4A2C-B609-2E556B184DB8}" type="presParOf" srcId="{A2B34688-6FD0-4993-9493-18E7BEE069DA}" destId="{DD2C974C-1345-4394-920B-ED5A07BF0D6D}" srcOrd="4" destOrd="0" presId="urn:microsoft.com/office/officeart/2005/8/layout/process1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8D60062-8379-4345-B241-826E51B0EB3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FB026C34-B7E2-4662-9143-44C742C15695}">
      <dgm:prSet phldrT="[Text]" custT="1"/>
      <dgm:spPr/>
      <dgm:t>
        <a:bodyPr/>
        <a:lstStyle/>
        <a:p>
          <a:r>
            <a:rPr lang="en-US" sz="2400" b="1" i="0" dirty="0" smtClean="0">
              <a:latin typeface="Arial Black" pitchFamily="34" charset="0"/>
            </a:rPr>
            <a:t>Python</a:t>
          </a:r>
          <a:r>
            <a:rPr lang="en-US" sz="2500" b="0" i="0" dirty="0" smtClean="0"/>
            <a:t> </a:t>
          </a:r>
          <a:r>
            <a:rPr lang="en-US" sz="1800" b="0" i="0" dirty="0" smtClean="0"/>
            <a:t>Programming language</a:t>
          </a:r>
          <a:endParaRPr lang="en-US" sz="1800" dirty="0"/>
        </a:p>
      </dgm:t>
    </dgm:pt>
    <dgm:pt modelId="{B1B28B50-09A8-4058-A6D1-AECB91CB5A7F}" type="parTrans" cxnId="{4BCB59E9-B4EE-4BAC-8D26-70C2688AC299}">
      <dgm:prSet/>
      <dgm:spPr/>
      <dgm:t>
        <a:bodyPr/>
        <a:lstStyle/>
        <a:p>
          <a:endParaRPr lang="en-US"/>
        </a:p>
      </dgm:t>
    </dgm:pt>
    <dgm:pt modelId="{A2C8DE44-249C-4B04-9B5A-86DC6A8DB4C9}" type="sibTrans" cxnId="{4BCB59E9-B4EE-4BAC-8D26-70C2688AC299}">
      <dgm:prSet/>
      <dgm:spPr/>
      <dgm:t>
        <a:bodyPr/>
        <a:lstStyle/>
        <a:p>
          <a:endParaRPr lang="en-US"/>
        </a:p>
      </dgm:t>
    </dgm:pt>
    <dgm:pt modelId="{ABB60544-7D4C-427D-8268-FEA9343181FA}">
      <dgm:prSet phldrT="[Text]" custT="1"/>
      <dgm:spPr/>
      <dgm:t>
        <a:bodyPr/>
        <a:lstStyle/>
        <a:p>
          <a:r>
            <a:rPr lang="en-US" sz="2400" b="1" i="0" dirty="0" smtClean="0">
              <a:latin typeface="Arial Black" pitchFamily="34" charset="0"/>
            </a:rPr>
            <a:t>OpenCV</a:t>
          </a:r>
          <a:r>
            <a:rPr lang="en-US" sz="2500" b="1" i="0" dirty="0" smtClean="0"/>
            <a:t/>
          </a:r>
          <a:br>
            <a:rPr lang="en-US" sz="2500" b="1" i="0" dirty="0" smtClean="0"/>
          </a:br>
          <a:r>
            <a:rPr lang="en-US" sz="1800" b="0" i="0" dirty="0" smtClean="0"/>
            <a:t>Plot bounding boxes, labels</a:t>
          </a:r>
          <a:endParaRPr lang="en-US" sz="1800" dirty="0"/>
        </a:p>
      </dgm:t>
    </dgm:pt>
    <dgm:pt modelId="{D1F94A3C-C1DA-4388-8088-35D439E7DBBB}" type="parTrans" cxnId="{EEAA0BB1-E4E1-445C-BEE8-82EE6438E3D2}">
      <dgm:prSet/>
      <dgm:spPr/>
      <dgm:t>
        <a:bodyPr/>
        <a:lstStyle/>
        <a:p>
          <a:endParaRPr lang="en-US"/>
        </a:p>
      </dgm:t>
    </dgm:pt>
    <dgm:pt modelId="{738F452E-F9BC-418E-BBBD-29DB62AD4774}" type="sibTrans" cxnId="{EEAA0BB1-E4E1-445C-BEE8-82EE6438E3D2}">
      <dgm:prSet/>
      <dgm:spPr/>
      <dgm:t>
        <a:bodyPr/>
        <a:lstStyle/>
        <a:p>
          <a:endParaRPr lang="en-US"/>
        </a:p>
      </dgm:t>
    </dgm:pt>
    <dgm:pt modelId="{51E9B4B3-6C20-4FB0-A1C0-F1F79D1D81A2}">
      <dgm:prSet phldrT="[Text]" custT="1"/>
      <dgm:spPr/>
      <dgm:t>
        <a:bodyPr/>
        <a:lstStyle/>
        <a:p>
          <a:r>
            <a:rPr lang="it-IT" sz="2400" b="1" i="0" dirty="0" smtClean="0">
              <a:latin typeface="Arial Black" pitchFamily="34" charset="0"/>
            </a:rPr>
            <a:t>Argparse</a:t>
          </a:r>
          <a:r>
            <a:rPr lang="it-IT" sz="2500" b="0" i="0" dirty="0" smtClean="0"/>
            <a:t> </a:t>
          </a:r>
          <a:r>
            <a:rPr lang="it-IT" sz="1800" b="0" i="0" dirty="0" smtClean="0"/>
            <a:t>Automate code, create pipelines</a:t>
          </a:r>
          <a:endParaRPr lang="en-US" sz="1800" dirty="0"/>
        </a:p>
      </dgm:t>
    </dgm:pt>
    <dgm:pt modelId="{53EFF8AB-FC8D-4EF3-89B9-3B67F907F158}" type="parTrans" cxnId="{5B2D8E8E-CCE9-4A79-981D-97253050065D}">
      <dgm:prSet/>
      <dgm:spPr/>
      <dgm:t>
        <a:bodyPr/>
        <a:lstStyle/>
        <a:p>
          <a:endParaRPr lang="en-US"/>
        </a:p>
      </dgm:t>
    </dgm:pt>
    <dgm:pt modelId="{46A8F147-76C4-4B64-95D3-7D659DBE0DED}" type="sibTrans" cxnId="{5B2D8E8E-CCE9-4A79-981D-97253050065D}">
      <dgm:prSet/>
      <dgm:spPr/>
      <dgm:t>
        <a:bodyPr/>
        <a:lstStyle/>
        <a:p>
          <a:endParaRPr lang="en-US"/>
        </a:p>
      </dgm:t>
    </dgm:pt>
    <dgm:pt modelId="{A2B34688-6FD0-4993-9493-18E7BEE069DA}" type="pres">
      <dgm:prSet presAssocID="{58D60062-8379-4345-B241-826E51B0EB3A}" presName="Name0" presStyleCnt="0">
        <dgm:presLayoutVars>
          <dgm:dir/>
          <dgm:resizeHandles val="exact"/>
        </dgm:presLayoutVars>
      </dgm:prSet>
      <dgm:spPr/>
    </dgm:pt>
    <dgm:pt modelId="{939A1789-BCC4-4ACA-8B77-E79A1952D056}" type="pres">
      <dgm:prSet presAssocID="{FB026C34-B7E2-4662-9143-44C742C15695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D744CC-7B6D-442C-9BA3-F2BD91B28EC2}" type="pres">
      <dgm:prSet presAssocID="{A2C8DE44-249C-4B04-9B5A-86DC6A8DB4C9}" presName="sibTrans" presStyleLbl="sibTrans2D1" presStyleIdx="0" presStyleCnt="2"/>
      <dgm:spPr/>
    </dgm:pt>
    <dgm:pt modelId="{D57AAE66-3500-4A99-87CB-9D50478B3286}" type="pres">
      <dgm:prSet presAssocID="{A2C8DE44-249C-4B04-9B5A-86DC6A8DB4C9}" presName="connectorText" presStyleLbl="sibTrans2D1" presStyleIdx="0" presStyleCnt="2"/>
      <dgm:spPr/>
    </dgm:pt>
    <dgm:pt modelId="{8ED3EBAF-8BDD-4A60-AF4A-DA446EC12DD1}" type="pres">
      <dgm:prSet presAssocID="{ABB60544-7D4C-427D-8268-FEA9343181FA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EAF9D3-66FE-4A18-A644-C517FF039470}" type="pres">
      <dgm:prSet presAssocID="{738F452E-F9BC-418E-BBBD-29DB62AD4774}" presName="sibTrans" presStyleLbl="sibTrans2D1" presStyleIdx="1" presStyleCnt="2"/>
      <dgm:spPr/>
    </dgm:pt>
    <dgm:pt modelId="{91E821E3-920C-4C7C-965C-D899E3BB8C91}" type="pres">
      <dgm:prSet presAssocID="{738F452E-F9BC-418E-BBBD-29DB62AD4774}" presName="connectorText" presStyleLbl="sibTrans2D1" presStyleIdx="1" presStyleCnt="2"/>
      <dgm:spPr/>
    </dgm:pt>
    <dgm:pt modelId="{DD2C974C-1345-4394-920B-ED5A07BF0D6D}" type="pres">
      <dgm:prSet presAssocID="{51E9B4B3-6C20-4FB0-A1C0-F1F79D1D81A2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EAA0BB1-E4E1-445C-BEE8-82EE6438E3D2}" srcId="{58D60062-8379-4345-B241-826E51B0EB3A}" destId="{ABB60544-7D4C-427D-8268-FEA9343181FA}" srcOrd="1" destOrd="0" parTransId="{D1F94A3C-C1DA-4388-8088-35D439E7DBBB}" sibTransId="{738F452E-F9BC-418E-BBBD-29DB62AD4774}"/>
    <dgm:cxn modelId="{5B2D8E8E-CCE9-4A79-981D-97253050065D}" srcId="{58D60062-8379-4345-B241-826E51B0EB3A}" destId="{51E9B4B3-6C20-4FB0-A1C0-F1F79D1D81A2}" srcOrd="2" destOrd="0" parTransId="{53EFF8AB-FC8D-4EF3-89B9-3B67F907F158}" sibTransId="{46A8F147-76C4-4B64-95D3-7D659DBE0DED}"/>
    <dgm:cxn modelId="{4BCB59E9-B4EE-4BAC-8D26-70C2688AC299}" srcId="{58D60062-8379-4345-B241-826E51B0EB3A}" destId="{FB026C34-B7E2-4662-9143-44C742C15695}" srcOrd="0" destOrd="0" parTransId="{B1B28B50-09A8-4058-A6D1-AECB91CB5A7F}" sibTransId="{A2C8DE44-249C-4B04-9B5A-86DC6A8DB4C9}"/>
    <dgm:cxn modelId="{A7A5D641-49A8-4269-A6FC-FB8F13CB9844}" type="presOf" srcId="{738F452E-F9BC-418E-BBBD-29DB62AD4774}" destId="{91E821E3-920C-4C7C-965C-D899E3BB8C91}" srcOrd="1" destOrd="0" presId="urn:microsoft.com/office/officeart/2005/8/layout/process1"/>
    <dgm:cxn modelId="{AD761AE0-F707-4C24-B782-9F11B82878D1}" type="presOf" srcId="{58D60062-8379-4345-B241-826E51B0EB3A}" destId="{A2B34688-6FD0-4993-9493-18E7BEE069DA}" srcOrd="0" destOrd="0" presId="urn:microsoft.com/office/officeart/2005/8/layout/process1"/>
    <dgm:cxn modelId="{55B92EDA-765E-4813-9CF2-4BDA3CCA557C}" type="presOf" srcId="{A2C8DE44-249C-4B04-9B5A-86DC6A8DB4C9}" destId="{77D744CC-7B6D-442C-9BA3-F2BD91B28EC2}" srcOrd="0" destOrd="0" presId="urn:microsoft.com/office/officeart/2005/8/layout/process1"/>
    <dgm:cxn modelId="{D64D1835-1BF5-472D-82D3-0181E539A868}" type="presOf" srcId="{A2C8DE44-249C-4B04-9B5A-86DC6A8DB4C9}" destId="{D57AAE66-3500-4A99-87CB-9D50478B3286}" srcOrd="1" destOrd="0" presId="urn:microsoft.com/office/officeart/2005/8/layout/process1"/>
    <dgm:cxn modelId="{05E6569B-3CB2-4434-9A4B-221BBB9D31DF}" type="presOf" srcId="{738F452E-F9BC-418E-BBBD-29DB62AD4774}" destId="{87EAF9D3-66FE-4A18-A644-C517FF039470}" srcOrd="0" destOrd="0" presId="urn:microsoft.com/office/officeart/2005/8/layout/process1"/>
    <dgm:cxn modelId="{5C0C09A1-39DB-4B62-90C6-FBA7D35C27FE}" type="presOf" srcId="{ABB60544-7D4C-427D-8268-FEA9343181FA}" destId="{8ED3EBAF-8BDD-4A60-AF4A-DA446EC12DD1}" srcOrd="0" destOrd="0" presId="urn:microsoft.com/office/officeart/2005/8/layout/process1"/>
    <dgm:cxn modelId="{74A7D902-E99C-425D-9F73-45457CD37B90}" type="presOf" srcId="{51E9B4B3-6C20-4FB0-A1C0-F1F79D1D81A2}" destId="{DD2C974C-1345-4394-920B-ED5A07BF0D6D}" srcOrd="0" destOrd="0" presId="urn:microsoft.com/office/officeart/2005/8/layout/process1"/>
    <dgm:cxn modelId="{2E75FB38-0751-409F-B7A2-2D26893F1C3B}" type="presOf" srcId="{FB026C34-B7E2-4662-9143-44C742C15695}" destId="{939A1789-BCC4-4ACA-8B77-E79A1952D056}" srcOrd="0" destOrd="0" presId="urn:microsoft.com/office/officeart/2005/8/layout/process1"/>
    <dgm:cxn modelId="{DE147F7A-FD4E-442C-A666-DD01C630FF61}" type="presParOf" srcId="{A2B34688-6FD0-4993-9493-18E7BEE069DA}" destId="{939A1789-BCC4-4ACA-8B77-E79A1952D056}" srcOrd="0" destOrd="0" presId="urn:microsoft.com/office/officeart/2005/8/layout/process1"/>
    <dgm:cxn modelId="{A6ECA941-5361-4D9D-B0AF-7B7F8C93FAFA}" type="presParOf" srcId="{A2B34688-6FD0-4993-9493-18E7BEE069DA}" destId="{77D744CC-7B6D-442C-9BA3-F2BD91B28EC2}" srcOrd="1" destOrd="0" presId="urn:microsoft.com/office/officeart/2005/8/layout/process1"/>
    <dgm:cxn modelId="{609D4AC1-E55D-48C2-A3AB-0D22BD46E27E}" type="presParOf" srcId="{77D744CC-7B6D-442C-9BA3-F2BD91B28EC2}" destId="{D57AAE66-3500-4A99-87CB-9D50478B3286}" srcOrd="0" destOrd="0" presId="urn:microsoft.com/office/officeart/2005/8/layout/process1"/>
    <dgm:cxn modelId="{E009AAB7-BE20-4FCD-B36C-148894D169C9}" type="presParOf" srcId="{A2B34688-6FD0-4993-9493-18E7BEE069DA}" destId="{8ED3EBAF-8BDD-4A60-AF4A-DA446EC12DD1}" srcOrd="2" destOrd="0" presId="urn:microsoft.com/office/officeart/2005/8/layout/process1"/>
    <dgm:cxn modelId="{FE51E9C3-DD98-4F4D-AD0B-1AA97B117DF3}" type="presParOf" srcId="{A2B34688-6FD0-4993-9493-18E7BEE069DA}" destId="{87EAF9D3-66FE-4A18-A644-C517FF039470}" srcOrd="3" destOrd="0" presId="urn:microsoft.com/office/officeart/2005/8/layout/process1"/>
    <dgm:cxn modelId="{311032A7-E09E-402E-BB43-D4E56116A9EC}" type="presParOf" srcId="{87EAF9D3-66FE-4A18-A644-C517FF039470}" destId="{91E821E3-920C-4C7C-965C-D899E3BB8C91}" srcOrd="0" destOrd="0" presId="urn:microsoft.com/office/officeart/2005/8/layout/process1"/>
    <dgm:cxn modelId="{80DADBD7-8784-49C3-9A4B-E18315BFC1A8}" type="presParOf" srcId="{A2B34688-6FD0-4993-9493-18E7BEE069DA}" destId="{DD2C974C-1345-4394-920B-ED5A07BF0D6D}" srcOrd="4" destOrd="0" presId="urn:microsoft.com/office/officeart/2005/8/layout/process1"/>
  </dgm:cxnLst>
  <dgm:bg/>
  <dgm:whole/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44524D3-D5B8-403D-AB4D-53EB737DB351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276FC0-FBA6-41F7-A501-269FF928CA18}">
      <dgm:prSet phldrT="[Text]" custT="1"/>
      <dgm:spPr/>
      <dgm:t>
        <a:bodyPr/>
        <a:lstStyle/>
        <a:p>
          <a:r>
            <a:rPr lang="en-US" sz="3200" b="1" dirty="0" smtClean="0">
              <a:latin typeface="Arial Black" pitchFamily="34" charset="0"/>
            </a:rPr>
            <a:t>Object Detector</a:t>
          </a:r>
          <a:endParaRPr lang="en-US" sz="3200" b="1" dirty="0">
            <a:latin typeface="Arial Black" pitchFamily="34" charset="0"/>
          </a:endParaRPr>
        </a:p>
      </dgm:t>
    </dgm:pt>
    <dgm:pt modelId="{13411782-0CC8-40E3-9E2D-04D5DF7F3D7C}" type="parTrans" cxnId="{C9FEA22A-9829-4C21-A37C-9F0DE4D4285B}">
      <dgm:prSet/>
      <dgm:spPr/>
      <dgm:t>
        <a:bodyPr/>
        <a:lstStyle/>
        <a:p>
          <a:endParaRPr lang="en-US"/>
        </a:p>
      </dgm:t>
    </dgm:pt>
    <dgm:pt modelId="{7DF813C6-363F-4A31-B249-98DC23411FFB}" type="sibTrans" cxnId="{C9FEA22A-9829-4C21-A37C-9F0DE4D4285B}">
      <dgm:prSet/>
      <dgm:spPr/>
      <dgm:t>
        <a:bodyPr/>
        <a:lstStyle/>
        <a:p>
          <a:endParaRPr lang="en-US"/>
        </a:p>
      </dgm:t>
    </dgm:pt>
    <dgm:pt modelId="{E43E5E2A-F117-49BA-A7F9-0BECD811036B}">
      <dgm:prSet phldrT="[Text]" custT="1"/>
      <dgm:spPr/>
      <dgm:t>
        <a:bodyPr/>
        <a:lstStyle/>
        <a:p>
          <a:r>
            <a:rPr lang="en-US" sz="3200" dirty="0" smtClean="0">
              <a:latin typeface="Arial Black" pitchFamily="34" charset="0"/>
            </a:rPr>
            <a:t>ROI (Region of Interest)</a:t>
          </a:r>
          <a:endParaRPr lang="en-US" sz="3200" dirty="0">
            <a:latin typeface="Arial Black" pitchFamily="34" charset="0"/>
          </a:endParaRPr>
        </a:p>
      </dgm:t>
    </dgm:pt>
    <dgm:pt modelId="{39AE202F-768C-4278-9D60-F98682552E37}" type="parTrans" cxnId="{99BB3DCB-C567-45E5-AF30-137EA87E17BD}">
      <dgm:prSet/>
      <dgm:spPr/>
      <dgm:t>
        <a:bodyPr/>
        <a:lstStyle/>
        <a:p>
          <a:endParaRPr lang="en-US"/>
        </a:p>
      </dgm:t>
    </dgm:pt>
    <dgm:pt modelId="{9BC3D1CE-3A90-4558-9FEA-E6626A07625F}" type="sibTrans" cxnId="{99BB3DCB-C567-45E5-AF30-137EA87E17BD}">
      <dgm:prSet/>
      <dgm:spPr/>
      <dgm:t>
        <a:bodyPr/>
        <a:lstStyle/>
        <a:p>
          <a:endParaRPr lang="en-US"/>
        </a:p>
      </dgm:t>
    </dgm:pt>
    <dgm:pt modelId="{3039ACA5-51BC-4824-9961-BB0A175DF7B2}">
      <dgm:prSet phldrT="[Text]" custT="1"/>
      <dgm:spPr/>
      <dgm:t>
        <a:bodyPr/>
        <a:lstStyle/>
        <a:p>
          <a:r>
            <a:rPr lang="en-US" sz="2800" dirty="0" smtClean="0">
              <a:latin typeface="Arial Black" pitchFamily="34" charset="0"/>
            </a:rPr>
            <a:t>Counting Algorithm based on Object Detector</a:t>
          </a:r>
          <a:endParaRPr lang="en-US" sz="2800" dirty="0">
            <a:latin typeface="Arial Black" pitchFamily="34" charset="0"/>
          </a:endParaRPr>
        </a:p>
      </dgm:t>
    </dgm:pt>
    <dgm:pt modelId="{357CC58F-E168-4EC9-A5D2-87E247B08237}" type="parTrans" cxnId="{2AC9A1B4-D590-42C3-94EF-4E148E7F861E}">
      <dgm:prSet/>
      <dgm:spPr/>
      <dgm:t>
        <a:bodyPr/>
        <a:lstStyle/>
        <a:p>
          <a:endParaRPr lang="en-US"/>
        </a:p>
      </dgm:t>
    </dgm:pt>
    <dgm:pt modelId="{18A5B461-B4F4-4D4E-B531-1D9FC038B259}" type="sibTrans" cxnId="{2AC9A1B4-D590-42C3-94EF-4E148E7F861E}">
      <dgm:prSet/>
      <dgm:spPr/>
      <dgm:t>
        <a:bodyPr/>
        <a:lstStyle/>
        <a:p>
          <a:endParaRPr lang="en-US"/>
        </a:p>
      </dgm:t>
    </dgm:pt>
    <dgm:pt modelId="{566A1513-8BF7-4BB2-B1C4-462735B42D51}">
      <dgm:prSet phldrT="[Text]" custT="1"/>
      <dgm:spPr/>
      <dgm:t>
        <a:bodyPr/>
        <a:lstStyle/>
        <a:p>
          <a:r>
            <a:rPr lang="en-US" sz="3200" dirty="0" smtClean="0">
              <a:latin typeface="Arial Black" pitchFamily="34" charset="0"/>
            </a:rPr>
            <a:t>Videos for Testing</a:t>
          </a:r>
          <a:endParaRPr lang="en-US" sz="3200" dirty="0">
            <a:latin typeface="Arial Black" pitchFamily="34" charset="0"/>
          </a:endParaRPr>
        </a:p>
      </dgm:t>
    </dgm:pt>
    <dgm:pt modelId="{DC897499-F534-41B9-9984-52D4A757B912}" type="parTrans" cxnId="{0875DA14-C37B-4B6B-BB94-71A59FF8A0EA}">
      <dgm:prSet/>
      <dgm:spPr/>
      <dgm:t>
        <a:bodyPr/>
        <a:lstStyle/>
        <a:p>
          <a:endParaRPr lang="en-US"/>
        </a:p>
      </dgm:t>
    </dgm:pt>
    <dgm:pt modelId="{79CA942B-0FCC-4CDB-9268-F11643733A8E}" type="sibTrans" cxnId="{0875DA14-C37B-4B6B-BB94-71A59FF8A0EA}">
      <dgm:prSet/>
      <dgm:spPr/>
      <dgm:t>
        <a:bodyPr/>
        <a:lstStyle/>
        <a:p>
          <a:endParaRPr lang="en-US"/>
        </a:p>
      </dgm:t>
    </dgm:pt>
    <dgm:pt modelId="{8E687367-A7CB-4CA4-8C2A-D9DA4601417E}" type="pres">
      <dgm:prSet presAssocID="{F44524D3-D5B8-403D-AB4D-53EB737DB351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095594-2C4A-48C9-8EF9-8A7C6B559D87}" type="pres">
      <dgm:prSet presAssocID="{81276FC0-FBA6-41F7-A501-269FF928CA18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487829-7B31-4FB9-9B75-DE8E177A7001}" type="pres">
      <dgm:prSet presAssocID="{7DF813C6-363F-4A31-B249-98DC23411FFB}" presName="sibTrans" presStyleCnt="0"/>
      <dgm:spPr/>
    </dgm:pt>
    <dgm:pt modelId="{18DA4BB1-2098-494D-BADC-7A7649BBC49A}" type="pres">
      <dgm:prSet presAssocID="{E43E5E2A-F117-49BA-A7F9-0BECD811036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DB9A1D-1C53-4D2E-BC2D-B3CEF1E8AA0E}" type="pres">
      <dgm:prSet presAssocID="{9BC3D1CE-3A90-4558-9FEA-E6626A07625F}" presName="sibTrans" presStyleCnt="0"/>
      <dgm:spPr/>
    </dgm:pt>
    <dgm:pt modelId="{100267C6-70C9-4719-BA15-175A121A57A0}" type="pres">
      <dgm:prSet presAssocID="{3039ACA5-51BC-4824-9961-BB0A175DF7B2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195F82-88D4-431B-93FD-17CAA7EA9893}" type="pres">
      <dgm:prSet presAssocID="{18A5B461-B4F4-4D4E-B531-1D9FC038B259}" presName="sibTrans" presStyleCnt="0"/>
      <dgm:spPr/>
    </dgm:pt>
    <dgm:pt modelId="{04BE47B9-B91F-4D21-94C4-1E942730E5CA}" type="pres">
      <dgm:prSet presAssocID="{566A1513-8BF7-4BB2-B1C4-462735B42D5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FB8F40F-55CF-45F7-B674-7B56380DA465}" type="presOf" srcId="{E43E5E2A-F117-49BA-A7F9-0BECD811036B}" destId="{18DA4BB1-2098-494D-BADC-7A7649BBC49A}" srcOrd="0" destOrd="0" presId="urn:microsoft.com/office/officeart/2005/8/layout/default"/>
    <dgm:cxn modelId="{9D24103E-CED8-4258-AED7-221C0558D933}" type="presOf" srcId="{F44524D3-D5B8-403D-AB4D-53EB737DB351}" destId="{8E687367-A7CB-4CA4-8C2A-D9DA4601417E}" srcOrd="0" destOrd="0" presId="urn:microsoft.com/office/officeart/2005/8/layout/default"/>
    <dgm:cxn modelId="{C9FEA22A-9829-4C21-A37C-9F0DE4D4285B}" srcId="{F44524D3-D5B8-403D-AB4D-53EB737DB351}" destId="{81276FC0-FBA6-41F7-A501-269FF928CA18}" srcOrd="0" destOrd="0" parTransId="{13411782-0CC8-40E3-9E2D-04D5DF7F3D7C}" sibTransId="{7DF813C6-363F-4A31-B249-98DC23411FFB}"/>
    <dgm:cxn modelId="{0875DA14-C37B-4B6B-BB94-71A59FF8A0EA}" srcId="{F44524D3-D5B8-403D-AB4D-53EB737DB351}" destId="{566A1513-8BF7-4BB2-B1C4-462735B42D51}" srcOrd="3" destOrd="0" parTransId="{DC897499-F534-41B9-9984-52D4A757B912}" sibTransId="{79CA942B-0FCC-4CDB-9268-F11643733A8E}"/>
    <dgm:cxn modelId="{04D6B481-0AB3-49BA-8B41-C1DD29E7F523}" type="presOf" srcId="{3039ACA5-51BC-4824-9961-BB0A175DF7B2}" destId="{100267C6-70C9-4719-BA15-175A121A57A0}" srcOrd="0" destOrd="0" presId="urn:microsoft.com/office/officeart/2005/8/layout/default"/>
    <dgm:cxn modelId="{99BB3DCB-C567-45E5-AF30-137EA87E17BD}" srcId="{F44524D3-D5B8-403D-AB4D-53EB737DB351}" destId="{E43E5E2A-F117-49BA-A7F9-0BECD811036B}" srcOrd="1" destOrd="0" parTransId="{39AE202F-768C-4278-9D60-F98682552E37}" sibTransId="{9BC3D1CE-3A90-4558-9FEA-E6626A07625F}"/>
    <dgm:cxn modelId="{8B47FE80-3662-46B9-A2C7-E7F843007D09}" type="presOf" srcId="{566A1513-8BF7-4BB2-B1C4-462735B42D51}" destId="{04BE47B9-B91F-4D21-94C4-1E942730E5CA}" srcOrd="0" destOrd="0" presId="urn:microsoft.com/office/officeart/2005/8/layout/default"/>
    <dgm:cxn modelId="{5A70CA44-D43A-423D-B8A0-79458544923D}" type="presOf" srcId="{81276FC0-FBA6-41F7-A501-269FF928CA18}" destId="{02095594-2C4A-48C9-8EF9-8A7C6B559D87}" srcOrd="0" destOrd="0" presId="urn:microsoft.com/office/officeart/2005/8/layout/default"/>
    <dgm:cxn modelId="{2AC9A1B4-D590-42C3-94EF-4E148E7F861E}" srcId="{F44524D3-D5B8-403D-AB4D-53EB737DB351}" destId="{3039ACA5-51BC-4824-9961-BB0A175DF7B2}" srcOrd="2" destOrd="0" parTransId="{357CC58F-E168-4EC9-A5D2-87E247B08237}" sibTransId="{18A5B461-B4F4-4D4E-B531-1D9FC038B259}"/>
    <dgm:cxn modelId="{308301DC-DD4F-4563-82D4-EE33357DC8E5}" type="presParOf" srcId="{8E687367-A7CB-4CA4-8C2A-D9DA4601417E}" destId="{02095594-2C4A-48C9-8EF9-8A7C6B559D87}" srcOrd="0" destOrd="0" presId="urn:microsoft.com/office/officeart/2005/8/layout/default"/>
    <dgm:cxn modelId="{BDC11D5F-770C-4471-A56A-23D4540B1738}" type="presParOf" srcId="{8E687367-A7CB-4CA4-8C2A-D9DA4601417E}" destId="{C9487829-7B31-4FB9-9B75-DE8E177A7001}" srcOrd="1" destOrd="0" presId="urn:microsoft.com/office/officeart/2005/8/layout/default"/>
    <dgm:cxn modelId="{E87C79A8-7F75-42B4-B09F-B4C68089E87D}" type="presParOf" srcId="{8E687367-A7CB-4CA4-8C2A-D9DA4601417E}" destId="{18DA4BB1-2098-494D-BADC-7A7649BBC49A}" srcOrd="2" destOrd="0" presId="urn:microsoft.com/office/officeart/2005/8/layout/default"/>
    <dgm:cxn modelId="{154BEEF2-79D8-4A3A-8A66-291371521A62}" type="presParOf" srcId="{8E687367-A7CB-4CA4-8C2A-D9DA4601417E}" destId="{09DB9A1D-1C53-4D2E-BC2D-B3CEF1E8AA0E}" srcOrd="3" destOrd="0" presId="urn:microsoft.com/office/officeart/2005/8/layout/default"/>
    <dgm:cxn modelId="{2AD0FCF0-EB74-4A3C-89A7-242686573EBB}" type="presParOf" srcId="{8E687367-A7CB-4CA4-8C2A-D9DA4601417E}" destId="{100267C6-70C9-4719-BA15-175A121A57A0}" srcOrd="4" destOrd="0" presId="urn:microsoft.com/office/officeart/2005/8/layout/default"/>
    <dgm:cxn modelId="{CC1E3990-5B0E-4BCB-A12E-4CAC07F4FF4C}" type="presParOf" srcId="{8E687367-A7CB-4CA4-8C2A-D9DA4601417E}" destId="{B6195F82-88D4-431B-93FD-17CAA7EA9893}" srcOrd="5" destOrd="0" presId="urn:microsoft.com/office/officeart/2005/8/layout/default"/>
    <dgm:cxn modelId="{FECB64F8-A167-4043-8C2A-09BECE61EF33}" type="presParOf" srcId="{8E687367-A7CB-4CA4-8C2A-D9DA4601417E}" destId="{04BE47B9-B91F-4D21-94C4-1E942730E5CA}" srcOrd="6" destOrd="0" presId="urn:microsoft.com/office/officeart/2005/8/layout/default"/>
  </dgm:cxnLst>
  <dgm:bg/>
  <dgm:whole/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A13498E-4545-44FC-BFC7-B2135325B297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0BE1A7-7A75-4BEC-BDDE-58419EBDF7E9}">
      <dgm:prSet phldrT="[Text]" custT="1"/>
      <dgm:spPr/>
      <dgm:t>
        <a:bodyPr/>
        <a:lstStyle/>
        <a:p>
          <a:r>
            <a:rPr lang="en-US" sz="2400" b="1" i="0" dirty="0" smtClean="0"/>
            <a:t>Data Collection:</a:t>
          </a:r>
          <a:r>
            <a:rPr lang="en-US" sz="2400" b="0" i="0" dirty="0" smtClean="0"/>
            <a:t> Gather and augment data</a:t>
          </a:r>
          <a:endParaRPr lang="en-US" sz="2400" dirty="0"/>
        </a:p>
      </dgm:t>
    </dgm:pt>
    <dgm:pt modelId="{278ED5C9-E819-433D-A956-07BEAD3D85C1}" type="parTrans" cxnId="{02CFC26A-E2DE-4A2C-85E4-FA32376476A4}">
      <dgm:prSet/>
      <dgm:spPr/>
      <dgm:t>
        <a:bodyPr/>
        <a:lstStyle/>
        <a:p>
          <a:endParaRPr lang="en-US"/>
        </a:p>
      </dgm:t>
    </dgm:pt>
    <dgm:pt modelId="{1E2B5117-AFF6-46C3-82F0-1AFECA65E6F2}" type="sibTrans" cxnId="{02CFC26A-E2DE-4A2C-85E4-FA32376476A4}">
      <dgm:prSet/>
      <dgm:spPr/>
      <dgm:t>
        <a:bodyPr/>
        <a:lstStyle/>
        <a:p>
          <a:endParaRPr lang="en-US"/>
        </a:p>
      </dgm:t>
    </dgm:pt>
    <dgm:pt modelId="{5C2C3706-8F46-4206-BFD5-B42C9F09AFC2}">
      <dgm:prSet phldrT="[Text]" custT="1"/>
      <dgm:spPr/>
      <dgm:t>
        <a:bodyPr/>
        <a:lstStyle/>
        <a:p>
          <a:r>
            <a:rPr lang="en-US" sz="2400" b="1" i="0" dirty="0" smtClean="0"/>
            <a:t>Model Training:</a:t>
          </a:r>
          <a:r>
            <a:rPr lang="en-US" sz="2400" b="0" i="0" dirty="0" smtClean="0"/>
            <a:t> Train YOLOv8n model</a:t>
          </a:r>
          <a:endParaRPr lang="en-US" sz="2400" dirty="0"/>
        </a:p>
      </dgm:t>
    </dgm:pt>
    <dgm:pt modelId="{110202F0-42C8-497A-88E0-10B3A0156A96}" type="parTrans" cxnId="{793E5D4F-0A18-4185-A74E-4EF5760B6592}">
      <dgm:prSet/>
      <dgm:spPr/>
      <dgm:t>
        <a:bodyPr/>
        <a:lstStyle/>
        <a:p>
          <a:endParaRPr lang="en-US"/>
        </a:p>
      </dgm:t>
    </dgm:pt>
    <dgm:pt modelId="{C66191E1-8ACD-4F55-B51B-34EE75B38736}" type="sibTrans" cxnId="{793E5D4F-0A18-4185-A74E-4EF5760B6592}">
      <dgm:prSet/>
      <dgm:spPr/>
      <dgm:t>
        <a:bodyPr/>
        <a:lstStyle/>
        <a:p>
          <a:endParaRPr lang="en-US"/>
        </a:p>
      </dgm:t>
    </dgm:pt>
    <dgm:pt modelId="{BE3D8604-C26D-491D-8A66-2672D9792CF1}">
      <dgm:prSet phldrT="[Text]" custT="1"/>
      <dgm:spPr/>
      <dgm:t>
        <a:bodyPr/>
        <a:lstStyle/>
        <a:p>
          <a:r>
            <a:rPr lang="en-US" sz="2400" b="1" i="0" dirty="0" smtClean="0"/>
            <a:t>ROI Implementation:</a:t>
          </a:r>
          <a:r>
            <a:rPr lang="en-US" sz="2400" b="0" i="0" dirty="0" smtClean="0"/>
            <a:t> Test model within defined regions</a:t>
          </a:r>
          <a:endParaRPr lang="en-US" sz="2400" dirty="0"/>
        </a:p>
      </dgm:t>
    </dgm:pt>
    <dgm:pt modelId="{EB1C888D-595E-4296-82E0-A9EBCB5C48DE}" type="parTrans" cxnId="{4300EA24-56E2-4E35-951A-102FE35990A6}">
      <dgm:prSet/>
      <dgm:spPr/>
      <dgm:t>
        <a:bodyPr/>
        <a:lstStyle/>
        <a:p>
          <a:endParaRPr lang="en-US"/>
        </a:p>
      </dgm:t>
    </dgm:pt>
    <dgm:pt modelId="{1D641265-947F-4210-9EC5-0097DF6A6F6C}" type="sibTrans" cxnId="{4300EA24-56E2-4E35-951A-102FE35990A6}">
      <dgm:prSet/>
      <dgm:spPr/>
      <dgm:t>
        <a:bodyPr/>
        <a:lstStyle/>
        <a:p>
          <a:endParaRPr lang="en-US"/>
        </a:p>
      </dgm:t>
    </dgm:pt>
    <dgm:pt modelId="{BE92B4A8-2FD3-4E16-A213-511292FB4915}" type="pres">
      <dgm:prSet presAssocID="{1A13498E-4545-44FC-BFC7-B2135325B297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C27175F-2A7A-419C-AABB-D068E2F608A4}" type="pres">
      <dgm:prSet presAssocID="{BE3D8604-C26D-491D-8A66-2672D9792CF1}" presName="boxAndChildren" presStyleCnt="0"/>
      <dgm:spPr/>
    </dgm:pt>
    <dgm:pt modelId="{7B1F2A51-23A0-48F5-AD62-6246462C5625}" type="pres">
      <dgm:prSet presAssocID="{BE3D8604-C26D-491D-8A66-2672D9792CF1}" presName="parentTextBox" presStyleLbl="node1" presStyleIdx="0" presStyleCnt="3"/>
      <dgm:spPr/>
      <dgm:t>
        <a:bodyPr/>
        <a:lstStyle/>
        <a:p>
          <a:endParaRPr lang="en-US"/>
        </a:p>
      </dgm:t>
    </dgm:pt>
    <dgm:pt modelId="{8BF40252-7129-4682-8DE7-A87AF0CD026F}" type="pres">
      <dgm:prSet presAssocID="{C66191E1-8ACD-4F55-B51B-34EE75B38736}" presName="sp" presStyleCnt="0"/>
      <dgm:spPr/>
    </dgm:pt>
    <dgm:pt modelId="{7F1F9110-737C-4EF2-B782-0C0602387BFD}" type="pres">
      <dgm:prSet presAssocID="{5C2C3706-8F46-4206-BFD5-B42C9F09AFC2}" presName="arrowAndChildren" presStyleCnt="0"/>
      <dgm:spPr/>
    </dgm:pt>
    <dgm:pt modelId="{4024B9AC-6635-4C59-861E-EF42C550CEB4}" type="pres">
      <dgm:prSet presAssocID="{5C2C3706-8F46-4206-BFD5-B42C9F09AFC2}" presName="parentTextArrow" presStyleLbl="node1" presStyleIdx="1" presStyleCnt="3"/>
      <dgm:spPr/>
      <dgm:t>
        <a:bodyPr/>
        <a:lstStyle/>
        <a:p>
          <a:endParaRPr lang="en-US"/>
        </a:p>
      </dgm:t>
    </dgm:pt>
    <dgm:pt modelId="{EC1CEE2A-137B-49A7-B875-00762364CFA2}" type="pres">
      <dgm:prSet presAssocID="{1E2B5117-AFF6-46C3-82F0-1AFECA65E6F2}" presName="sp" presStyleCnt="0"/>
      <dgm:spPr/>
    </dgm:pt>
    <dgm:pt modelId="{A748C9BC-0C6D-4396-9E5F-7D6DCC0DA1B2}" type="pres">
      <dgm:prSet presAssocID="{630BE1A7-7A75-4BEC-BDDE-58419EBDF7E9}" presName="arrowAndChildren" presStyleCnt="0"/>
      <dgm:spPr/>
    </dgm:pt>
    <dgm:pt modelId="{08C972BE-87A0-4187-A28D-AF6A0AAC3B61}" type="pres">
      <dgm:prSet presAssocID="{630BE1A7-7A75-4BEC-BDDE-58419EBDF7E9}" presName="parentTextArrow" presStyleLbl="node1" presStyleIdx="2" presStyleCnt="3"/>
      <dgm:spPr/>
      <dgm:t>
        <a:bodyPr/>
        <a:lstStyle/>
        <a:p>
          <a:endParaRPr lang="en-US"/>
        </a:p>
      </dgm:t>
    </dgm:pt>
  </dgm:ptLst>
  <dgm:cxnLst>
    <dgm:cxn modelId="{02CFC26A-E2DE-4A2C-85E4-FA32376476A4}" srcId="{1A13498E-4545-44FC-BFC7-B2135325B297}" destId="{630BE1A7-7A75-4BEC-BDDE-58419EBDF7E9}" srcOrd="0" destOrd="0" parTransId="{278ED5C9-E819-433D-A956-07BEAD3D85C1}" sibTransId="{1E2B5117-AFF6-46C3-82F0-1AFECA65E6F2}"/>
    <dgm:cxn modelId="{23D9A87D-0B13-4128-8B57-D31901B05DB2}" type="presOf" srcId="{630BE1A7-7A75-4BEC-BDDE-58419EBDF7E9}" destId="{08C972BE-87A0-4187-A28D-AF6A0AAC3B61}" srcOrd="0" destOrd="0" presId="urn:microsoft.com/office/officeart/2005/8/layout/process4"/>
    <dgm:cxn modelId="{6EE32B6F-B421-4C1C-B159-7CD9D6A2F5D9}" type="presOf" srcId="{BE3D8604-C26D-491D-8A66-2672D9792CF1}" destId="{7B1F2A51-23A0-48F5-AD62-6246462C5625}" srcOrd="0" destOrd="0" presId="urn:microsoft.com/office/officeart/2005/8/layout/process4"/>
    <dgm:cxn modelId="{D6142443-7CEE-43E6-B965-4C81A531A81E}" type="presOf" srcId="{5C2C3706-8F46-4206-BFD5-B42C9F09AFC2}" destId="{4024B9AC-6635-4C59-861E-EF42C550CEB4}" srcOrd="0" destOrd="0" presId="urn:microsoft.com/office/officeart/2005/8/layout/process4"/>
    <dgm:cxn modelId="{4300EA24-56E2-4E35-951A-102FE35990A6}" srcId="{1A13498E-4545-44FC-BFC7-B2135325B297}" destId="{BE3D8604-C26D-491D-8A66-2672D9792CF1}" srcOrd="2" destOrd="0" parTransId="{EB1C888D-595E-4296-82E0-A9EBCB5C48DE}" sibTransId="{1D641265-947F-4210-9EC5-0097DF6A6F6C}"/>
    <dgm:cxn modelId="{FE170898-0240-4B80-9C86-ED4A8B5F6A8C}" type="presOf" srcId="{1A13498E-4545-44FC-BFC7-B2135325B297}" destId="{BE92B4A8-2FD3-4E16-A213-511292FB4915}" srcOrd="0" destOrd="0" presId="urn:microsoft.com/office/officeart/2005/8/layout/process4"/>
    <dgm:cxn modelId="{793E5D4F-0A18-4185-A74E-4EF5760B6592}" srcId="{1A13498E-4545-44FC-BFC7-B2135325B297}" destId="{5C2C3706-8F46-4206-BFD5-B42C9F09AFC2}" srcOrd="1" destOrd="0" parTransId="{110202F0-42C8-497A-88E0-10B3A0156A96}" sibTransId="{C66191E1-8ACD-4F55-B51B-34EE75B38736}"/>
    <dgm:cxn modelId="{4EFC16DF-2550-43D6-AE0A-F878390FDE8C}" type="presParOf" srcId="{BE92B4A8-2FD3-4E16-A213-511292FB4915}" destId="{CC27175F-2A7A-419C-AABB-D068E2F608A4}" srcOrd="0" destOrd="0" presId="urn:microsoft.com/office/officeart/2005/8/layout/process4"/>
    <dgm:cxn modelId="{EBE65A0B-0C5B-4780-A728-6148539DA247}" type="presParOf" srcId="{CC27175F-2A7A-419C-AABB-D068E2F608A4}" destId="{7B1F2A51-23A0-48F5-AD62-6246462C5625}" srcOrd="0" destOrd="0" presId="urn:microsoft.com/office/officeart/2005/8/layout/process4"/>
    <dgm:cxn modelId="{2106AA8D-EEA2-4733-A811-CCA810DFD1A6}" type="presParOf" srcId="{BE92B4A8-2FD3-4E16-A213-511292FB4915}" destId="{8BF40252-7129-4682-8DE7-A87AF0CD026F}" srcOrd="1" destOrd="0" presId="urn:microsoft.com/office/officeart/2005/8/layout/process4"/>
    <dgm:cxn modelId="{18AA0920-8739-4ACF-A4D8-51F40BAF7C0C}" type="presParOf" srcId="{BE92B4A8-2FD3-4E16-A213-511292FB4915}" destId="{7F1F9110-737C-4EF2-B782-0C0602387BFD}" srcOrd="2" destOrd="0" presId="urn:microsoft.com/office/officeart/2005/8/layout/process4"/>
    <dgm:cxn modelId="{58D03264-755D-4EB9-85BE-93B7F0693281}" type="presParOf" srcId="{7F1F9110-737C-4EF2-B782-0C0602387BFD}" destId="{4024B9AC-6635-4C59-861E-EF42C550CEB4}" srcOrd="0" destOrd="0" presId="urn:microsoft.com/office/officeart/2005/8/layout/process4"/>
    <dgm:cxn modelId="{074DE45E-293B-481B-A325-3ABDD3DBDE9E}" type="presParOf" srcId="{BE92B4A8-2FD3-4E16-A213-511292FB4915}" destId="{EC1CEE2A-137B-49A7-B875-00762364CFA2}" srcOrd="3" destOrd="0" presId="urn:microsoft.com/office/officeart/2005/8/layout/process4"/>
    <dgm:cxn modelId="{8F4AB9B2-581B-442B-A6C4-6CE0FECDB747}" type="presParOf" srcId="{BE92B4A8-2FD3-4E16-A213-511292FB4915}" destId="{A748C9BC-0C6D-4396-9E5F-7D6DCC0DA1B2}" srcOrd="4" destOrd="0" presId="urn:microsoft.com/office/officeart/2005/8/layout/process4"/>
    <dgm:cxn modelId="{85043EF8-B98F-4E86-BF3A-8B694C73FF5C}" type="presParOf" srcId="{A748C9BC-0C6D-4396-9E5F-7D6DCC0DA1B2}" destId="{08C972BE-87A0-4187-A28D-AF6A0AAC3B61}" srcOrd="0" destOrd="0" presId="urn:microsoft.com/office/officeart/2005/8/layout/process4"/>
  </dgm:cxnLst>
  <dgm:bg/>
  <dgm:whole/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76B82D3-31DD-4580-B294-54B94CAAF3E9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4E463B1-2231-410E-B331-32CC80764F07}">
      <dgm:prSet phldrT="[Text]"/>
      <dgm:spPr/>
      <dgm:t>
        <a:bodyPr/>
        <a:lstStyle/>
        <a:p>
          <a:r>
            <a:rPr lang="en-US" b="1" i="0" dirty="0" smtClean="0"/>
            <a:t>Dataset </a:t>
          </a:r>
          <a:r>
            <a:rPr lang="en-US" b="1" i="0" dirty="0" smtClean="0"/>
            <a:t>Stats</a:t>
          </a:r>
          <a:endParaRPr lang="en-US" dirty="0"/>
        </a:p>
      </dgm:t>
    </dgm:pt>
    <dgm:pt modelId="{6B020BC3-7D6F-4E57-87A1-583E69AD8183}" type="parTrans" cxnId="{4A3D0562-A030-43B5-96B4-10F8F4570215}">
      <dgm:prSet/>
      <dgm:spPr/>
      <dgm:t>
        <a:bodyPr/>
        <a:lstStyle/>
        <a:p>
          <a:endParaRPr lang="en-US"/>
        </a:p>
      </dgm:t>
    </dgm:pt>
    <dgm:pt modelId="{3877B833-A583-4D86-9B4D-DD3BDC87EA5C}" type="sibTrans" cxnId="{4A3D0562-A030-43B5-96B4-10F8F4570215}">
      <dgm:prSet/>
      <dgm:spPr/>
      <dgm:t>
        <a:bodyPr/>
        <a:lstStyle/>
        <a:p>
          <a:endParaRPr lang="en-US"/>
        </a:p>
      </dgm:t>
    </dgm:pt>
    <dgm:pt modelId="{9BF2B619-3AEF-4AB8-984C-0121051C8B0D}">
      <dgm:prSet phldrT="[Text]"/>
      <dgm:spPr/>
      <dgm:t>
        <a:bodyPr/>
        <a:lstStyle/>
        <a:p>
          <a:r>
            <a:rPr lang="en-US" b="1" i="0" dirty="0" smtClean="0"/>
            <a:t>Model Training</a:t>
          </a:r>
          <a:endParaRPr lang="en-US" dirty="0"/>
        </a:p>
      </dgm:t>
    </dgm:pt>
    <dgm:pt modelId="{A8D95A67-0B22-4A44-9635-0B3339201750}" type="parTrans" cxnId="{51868169-23C5-4D24-9175-ED0A330B3DFD}">
      <dgm:prSet/>
      <dgm:spPr/>
      <dgm:t>
        <a:bodyPr/>
        <a:lstStyle/>
        <a:p>
          <a:endParaRPr lang="en-US"/>
        </a:p>
      </dgm:t>
    </dgm:pt>
    <dgm:pt modelId="{583CAAD4-A216-4762-9CAE-845A4E7C2B39}" type="sibTrans" cxnId="{51868169-23C5-4D24-9175-ED0A330B3DFD}">
      <dgm:prSet/>
      <dgm:spPr/>
      <dgm:t>
        <a:bodyPr/>
        <a:lstStyle/>
        <a:p>
          <a:endParaRPr lang="en-US"/>
        </a:p>
      </dgm:t>
    </dgm:pt>
    <dgm:pt modelId="{44910407-3982-4039-B167-A2CBA070B246}">
      <dgm:prSet phldrT="[Text]" custT="1"/>
      <dgm:spPr/>
      <dgm:t>
        <a:bodyPr/>
        <a:lstStyle/>
        <a:p>
          <a:r>
            <a:rPr lang="en-US" sz="1900" b="0" i="0" dirty="0" smtClean="0"/>
            <a:t>Model: YOLOv8n</a:t>
          </a:r>
          <a:endParaRPr lang="en-US" sz="1900" dirty="0"/>
        </a:p>
      </dgm:t>
    </dgm:pt>
    <dgm:pt modelId="{615448E5-C000-434A-9D72-D68882F29EEF}" type="parTrans" cxnId="{54C26EAB-C463-4531-AB4C-A975576A63E5}">
      <dgm:prSet/>
      <dgm:spPr/>
      <dgm:t>
        <a:bodyPr/>
        <a:lstStyle/>
        <a:p>
          <a:endParaRPr lang="en-US"/>
        </a:p>
      </dgm:t>
    </dgm:pt>
    <dgm:pt modelId="{036AF5E5-36DE-4AB9-A267-D08F17A3D3E6}" type="sibTrans" cxnId="{54C26EAB-C463-4531-AB4C-A975576A63E5}">
      <dgm:prSet/>
      <dgm:spPr/>
      <dgm:t>
        <a:bodyPr/>
        <a:lstStyle/>
        <a:p>
          <a:endParaRPr lang="en-US"/>
        </a:p>
      </dgm:t>
    </dgm:pt>
    <dgm:pt modelId="{EE9B75F6-95F4-4872-AA16-2D972DA7DABD}">
      <dgm:prSet phldrT="[Text]" custT="1"/>
      <dgm:spPr/>
      <dgm:t>
        <a:bodyPr/>
        <a:lstStyle/>
        <a:p>
          <a:r>
            <a:rPr lang="en-US" sz="1900" b="0" i="0" dirty="0" smtClean="0"/>
            <a:t>Epochs: 50</a:t>
          </a:r>
          <a:endParaRPr lang="en-US" sz="1900" dirty="0"/>
        </a:p>
      </dgm:t>
    </dgm:pt>
    <dgm:pt modelId="{05BE325A-A3A9-4D1D-B57A-D125984A00E0}" type="parTrans" cxnId="{36B9FD83-07FA-4EFD-BA6A-BE8A92BEA0AA}">
      <dgm:prSet/>
      <dgm:spPr/>
      <dgm:t>
        <a:bodyPr/>
        <a:lstStyle/>
        <a:p>
          <a:endParaRPr lang="en-US"/>
        </a:p>
      </dgm:t>
    </dgm:pt>
    <dgm:pt modelId="{2B35A2E1-20E9-46BC-BA03-1ACAD39F6734}" type="sibTrans" cxnId="{36B9FD83-07FA-4EFD-BA6A-BE8A92BEA0AA}">
      <dgm:prSet/>
      <dgm:spPr/>
      <dgm:t>
        <a:bodyPr/>
        <a:lstStyle/>
        <a:p>
          <a:endParaRPr lang="en-US"/>
        </a:p>
      </dgm:t>
    </dgm:pt>
    <dgm:pt modelId="{282B249B-ED16-42BF-8C79-1BD5050E82C9}">
      <dgm:prSet phldrT="[Text]"/>
      <dgm:spPr/>
      <dgm:t>
        <a:bodyPr/>
        <a:lstStyle/>
        <a:p>
          <a:r>
            <a:rPr lang="en-US" b="1" i="0" dirty="0" smtClean="0"/>
            <a:t>Model Validation</a:t>
          </a:r>
          <a:endParaRPr lang="en-US" dirty="0"/>
        </a:p>
      </dgm:t>
    </dgm:pt>
    <dgm:pt modelId="{CC926F38-8A25-4FC1-9175-C3EC686F9417}" type="parTrans" cxnId="{7221712E-C3D0-4893-BC61-01C7AB9351B7}">
      <dgm:prSet/>
      <dgm:spPr/>
      <dgm:t>
        <a:bodyPr/>
        <a:lstStyle/>
        <a:p>
          <a:endParaRPr lang="en-US"/>
        </a:p>
      </dgm:t>
    </dgm:pt>
    <dgm:pt modelId="{FF295583-F0EE-42A0-A0C6-84F2F4D67331}" type="sibTrans" cxnId="{7221712E-C3D0-4893-BC61-01C7AB9351B7}">
      <dgm:prSet/>
      <dgm:spPr/>
      <dgm:t>
        <a:bodyPr/>
        <a:lstStyle/>
        <a:p>
          <a:endParaRPr lang="en-US"/>
        </a:p>
      </dgm:t>
    </dgm:pt>
    <dgm:pt modelId="{E92C986F-5C01-4A58-8BF4-DC567E7173FB}">
      <dgm:prSet phldrT="[Text]" custT="1"/>
      <dgm:spPr/>
      <dgm:t>
        <a:bodyPr/>
        <a:lstStyle/>
        <a:p>
          <a:r>
            <a:rPr lang="en-US" sz="2000" b="0" i="0" dirty="0" smtClean="0"/>
            <a:t>Load custom trained model</a:t>
          </a:r>
          <a:endParaRPr lang="en-US" sz="2000" dirty="0"/>
        </a:p>
      </dgm:t>
    </dgm:pt>
    <dgm:pt modelId="{2C4DC56B-AB7F-4F66-A500-C34A3BC55BBB}" type="parTrans" cxnId="{6EEB443F-D224-4A0A-824A-861E3DFD8766}">
      <dgm:prSet/>
      <dgm:spPr/>
      <dgm:t>
        <a:bodyPr/>
        <a:lstStyle/>
        <a:p>
          <a:endParaRPr lang="en-US"/>
        </a:p>
      </dgm:t>
    </dgm:pt>
    <dgm:pt modelId="{884C3AE6-B255-41C8-A455-8484AC0A6DBF}" type="sibTrans" cxnId="{6EEB443F-D224-4A0A-824A-861E3DFD8766}">
      <dgm:prSet/>
      <dgm:spPr/>
      <dgm:t>
        <a:bodyPr/>
        <a:lstStyle/>
        <a:p>
          <a:endParaRPr lang="en-US"/>
        </a:p>
      </dgm:t>
    </dgm:pt>
    <dgm:pt modelId="{48B83172-785C-4C6A-8A3C-F0C2FB6A1111}">
      <dgm:prSet phldrT="[Text]" custT="1"/>
      <dgm:spPr/>
      <dgm:t>
        <a:bodyPr/>
        <a:lstStyle/>
        <a:p>
          <a:r>
            <a:rPr lang="en-US" sz="2000" b="0" i="0" dirty="0" smtClean="0"/>
            <a:t>Metrics: MAP</a:t>
          </a:r>
          <a:endParaRPr lang="en-US" sz="2000" dirty="0"/>
        </a:p>
      </dgm:t>
    </dgm:pt>
    <dgm:pt modelId="{64955DD0-F09D-44E3-89C6-044F807AF847}" type="parTrans" cxnId="{77B3FE47-0916-4380-BE16-EB073254C2AD}">
      <dgm:prSet/>
      <dgm:spPr/>
      <dgm:t>
        <a:bodyPr/>
        <a:lstStyle/>
        <a:p>
          <a:endParaRPr lang="en-US"/>
        </a:p>
      </dgm:t>
    </dgm:pt>
    <dgm:pt modelId="{CED694BE-6022-49D1-8946-DFEC5E311AF7}" type="sibTrans" cxnId="{77B3FE47-0916-4380-BE16-EB073254C2AD}">
      <dgm:prSet/>
      <dgm:spPr/>
      <dgm:t>
        <a:bodyPr/>
        <a:lstStyle/>
        <a:p>
          <a:endParaRPr lang="en-US"/>
        </a:p>
      </dgm:t>
    </dgm:pt>
    <dgm:pt modelId="{1FC8AA4C-0086-4AC9-A3FF-E8AB1D6A085F}">
      <dgm:prSet custT="1"/>
      <dgm:spPr/>
      <dgm:t>
        <a:bodyPr/>
        <a:lstStyle/>
        <a:p>
          <a:r>
            <a:rPr lang="en-US" sz="1900" b="0" i="0" dirty="0" smtClean="0"/>
            <a:t>Image size: 640</a:t>
          </a:r>
          <a:endParaRPr lang="en-US" sz="1900" dirty="0"/>
        </a:p>
      </dgm:t>
    </dgm:pt>
    <dgm:pt modelId="{6656964D-F226-4A84-B716-DF8D78EF4FF9}" type="parTrans" cxnId="{D2951055-D56F-4A0E-BD34-E3E42D51AA89}">
      <dgm:prSet/>
      <dgm:spPr/>
      <dgm:t>
        <a:bodyPr/>
        <a:lstStyle/>
        <a:p>
          <a:endParaRPr lang="en-US"/>
        </a:p>
      </dgm:t>
    </dgm:pt>
    <dgm:pt modelId="{2C3A4CCF-CB5F-4211-9311-599476D7829C}" type="sibTrans" cxnId="{D2951055-D56F-4A0E-BD34-E3E42D51AA89}">
      <dgm:prSet/>
      <dgm:spPr/>
      <dgm:t>
        <a:bodyPr/>
        <a:lstStyle/>
        <a:p>
          <a:endParaRPr lang="en-US"/>
        </a:p>
      </dgm:t>
    </dgm:pt>
    <dgm:pt modelId="{860FBC68-9297-47D5-A7AF-467D6DEC84BA}">
      <dgm:prSet custT="1"/>
      <dgm:spPr/>
      <dgm:t>
        <a:bodyPr/>
        <a:lstStyle/>
        <a:p>
          <a:r>
            <a:rPr lang="en-US" sz="1900" b="0" i="0" dirty="0" smtClean="0"/>
            <a:t>Optimizer: AdamW</a:t>
          </a:r>
          <a:endParaRPr lang="en-US" sz="1900" dirty="0"/>
        </a:p>
      </dgm:t>
    </dgm:pt>
    <dgm:pt modelId="{F97D1994-35DD-40F8-A207-E9C647426036}" type="parTrans" cxnId="{FBC0F4B0-DE4E-4ACA-A1F5-25D967F371FD}">
      <dgm:prSet/>
      <dgm:spPr/>
      <dgm:t>
        <a:bodyPr/>
        <a:lstStyle/>
        <a:p>
          <a:endParaRPr lang="en-US"/>
        </a:p>
      </dgm:t>
    </dgm:pt>
    <dgm:pt modelId="{DD6B6F53-D70F-4606-8486-AD7C40DF2717}" type="sibTrans" cxnId="{FBC0F4B0-DE4E-4ACA-A1F5-25D967F371FD}">
      <dgm:prSet/>
      <dgm:spPr/>
      <dgm:t>
        <a:bodyPr/>
        <a:lstStyle/>
        <a:p>
          <a:endParaRPr lang="en-US"/>
        </a:p>
      </dgm:t>
    </dgm:pt>
    <dgm:pt modelId="{0CDBE9BB-BC51-4079-A926-FA6EE9297D53}">
      <dgm:prSet phldrT="[Text]" custT="1"/>
      <dgm:spPr/>
      <dgm:t>
        <a:bodyPr/>
        <a:lstStyle/>
        <a:p>
          <a:r>
            <a:rPr lang="en-US" sz="2000" b="0" i="0" dirty="0" smtClean="0"/>
            <a:t>Test : 123</a:t>
          </a:r>
          <a:endParaRPr lang="en-US" sz="2000" dirty="0"/>
        </a:p>
      </dgm:t>
    </dgm:pt>
    <dgm:pt modelId="{1F91C38C-AEEB-4B54-ADA5-14F1181E25E7}" type="sibTrans" cxnId="{001DD7BC-8E23-4A58-998F-941F38A9FE42}">
      <dgm:prSet/>
      <dgm:spPr/>
      <dgm:t>
        <a:bodyPr/>
        <a:lstStyle/>
        <a:p>
          <a:endParaRPr lang="en-US"/>
        </a:p>
      </dgm:t>
    </dgm:pt>
    <dgm:pt modelId="{CB53A174-630E-4FB2-9C7E-9E7454BBF990}" type="parTrans" cxnId="{001DD7BC-8E23-4A58-998F-941F38A9FE42}">
      <dgm:prSet/>
      <dgm:spPr/>
      <dgm:t>
        <a:bodyPr/>
        <a:lstStyle/>
        <a:p>
          <a:endParaRPr lang="en-US"/>
        </a:p>
      </dgm:t>
    </dgm:pt>
    <dgm:pt modelId="{94589105-E396-4E0D-B052-0C1705471DA0}">
      <dgm:prSet phldrT="[Text]" custT="1"/>
      <dgm:spPr/>
      <dgm:t>
        <a:bodyPr/>
        <a:lstStyle/>
        <a:p>
          <a:r>
            <a:rPr lang="en-US" sz="2000" b="0" i="0" dirty="0" smtClean="0"/>
            <a:t>Validation: 237</a:t>
          </a:r>
          <a:endParaRPr lang="en-US" sz="2000" dirty="0"/>
        </a:p>
      </dgm:t>
    </dgm:pt>
    <dgm:pt modelId="{38430D78-FB2C-4191-A11C-5545891AAC9E}" type="sibTrans" cxnId="{D8CD2C14-216C-4F7A-8D84-2FE8692254D6}">
      <dgm:prSet/>
      <dgm:spPr/>
      <dgm:t>
        <a:bodyPr/>
        <a:lstStyle/>
        <a:p>
          <a:endParaRPr lang="en-US"/>
        </a:p>
      </dgm:t>
    </dgm:pt>
    <dgm:pt modelId="{E0423334-A53B-48CD-9609-A7C9D92149A4}" type="parTrans" cxnId="{D8CD2C14-216C-4F7A-8D84-2FE8692254D6}">
      <dgm:prSet/>
      <dgm:spPr/>
      <dgm:t>
        <a:bodyPr/>
        <a:lstStyle/>
        <a:p>
          <a:endParaRPr lang="en-US"/>
        </a:p>
      </dgm:t>
    </dgm:pt>
    <dgm:pt modelId="{D97A6158-BEDE-4450-92D2-C8AAE7371172}">
      <dgm:prSet phldrT="[Text]" custT="1"/>
      <dgm:spPr/>
      <dgm:t>
        <a:bodyPr/>
        <a:lstStyle/>
        <a:p>
          <a:r>
            <a:rPr lang="en-US" sz="2000" b="0" i="0" dirty="0" smtClean="0"/>
            <a:t>Training: 1655</a:t>
          </a:r>
          <a:endParaRPr lang="en-US" sz="2000" b="0" dirty="0"/>
        </a:p>
      </dgm:t>
    </dgm:pt>
    <dgm:pt modelId="{9CE27FA0-DF33-493D-B7B3-FFD3901C6A47}" type="sibTrans" cxnId="{E834FEEF-0146-4551-BC77-8FE89D357EDF}">
      <dgm:prSet/>
      <dgm:spPr/>
      <dgm:t>
        <a:bodyPr/>
        <a:lstStyle/>
        <a:p>
          <a:endParaRPr lang="en-US"/>
        </a:p>
      </dgm:t>
    </dgm:pt>
    <dgm:pt modelId="{CA540C6C-CE9C-41D3-B47A-10180731D0C5}" type="parTrans" cxnId="{E834FEEF-0146-4551-BC77-8FE89D357EDF}">
      <dgm:prSet/>
      <dgm:spPr/>
      <dgm:t>
        <a:bodyPr/>
        <a:lstStyle/>
        <a:p>
          <a:endParaRPr lang="en-US"/>
        </a:p>
      </dgm:t>
    </dgm:pt>
    <dgm:pt modelId="{0AE45E7D-DEBA-4D47-9775-745A088F404A}" type="pres">
      <dgm:prSet presAssocID="{476B82D3-31DD-4580-B294-54B94CAAF3E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6D8C67F-07D8-462C-9B66-5103F9004FBC}" type="pres">
      <dgm:prSet presAssocID="{476B82D3-31DD-4580-B294-54B94CAAF3E9}" presName="tSp" presStyleCnt="0"/>
      <dgm:spPr/>
    </dgm:pt>
    <dgm:pt modelId="{3399014B-C0F3-4714-A6E2-B07AAEFA443E}" type="pres">
      <dgm:prSet presAssocID="{476B82D3-31DD-4580-B294-54B94CAAF3E9}" presName="bSp" presStyleCnt="0"/>
      <dgm:spPr/>
    </dgm:pt>
    <dgm:pt modelId="{EF3362C4-CEE3-4BCC-824E-6F0092F12BCD}" type="pres">
      <dgm:prSet presAssocID="{476B82D3-31DD-4580-B294-54B94CAAF3E9}" presName="process" presStyleCnt="0"/>
      <dgm:spPr/>
    </dgm:pt>
    <dgm:pt modelId="{BC8C1DB1-430C-4321-8929-6B6BAF41F0A0}" type="pres">
      <dgm:prSet presAssocID="{F4E463B1-2231-410E-B331-32CC80764F07}" presName="composite1" presStyleCnt="0"/>
      <dgm:spPr/>
    </dgm:pt>
    <dgm:pt modelId="{16D4593A-8D58-4C45-8411-6461FE3C10A6}" type="pres">
      <dgm:prSet presAssocID="{F4E463B1-2231-410E-B331-32CC80764F07}" presName="dummyNode1" presStyleLbl="node1" presStyleIdx="0" presStyleCnt="3"/>
      <dgm:spPr/>
    </dgm:pt>
    <dgm:pt modelId="{0E85AEDE-B91F-4874-BDBB-2DF016FEEBEB}" type="pres">
      <dgm:prSet presAssocID="{F4E463B1-2231-410E-B331-32CC80764F07}" presName="childNode1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5AAD49-0295-4EC8-A943-FBC8CE2007A9}" type="pres">
      <dgm:prSet presAssocID="{F4E463B1-2231-410E-B331-32CC80764F07}" presName="childNode1tx" presStyleLbl="b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773ED8-D84D-4C19-8DEE-E5683595FF0B}" type="pres">
      <dgm:prSet presAssocID="{F4E463B1-2231-410E-B331-32CC80764F07}" presName="parentNode1" presStyleLbl="node1" presStyleIdx="0" presStyleCnt="3" custLinFactNeighborY="-2652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B1FDF87-6BF2-4555-A7D7-F46CD0AAB3CB}" type="pres">
      <dgm:prSet presAssocID="{F4E463B1-2231-410E-B331-32CC80764F07}" presName="connSite1" presStyleCnt="0"/>
      <dgm:spPr/>
    </dgm:pt>
    <dgm:pt modelId="{E4D1836A-5916-41C2-8DA5-C5290477CBE2}" type="pres">
      <dgm:prSet presAssocID="{3877B833-A583-4D86-9B4D-DD3BDC87EA5C}" presName="Name9" presStyleLbl="sibTrans2D1" presStyleIdx="0" presStyleCnt="2"/>
      <dgm:spPr/>
      <dgm:t>
        <a:bodyPr/>
        <a:lstStyle/>
        <a:p>
          <a:endParaRPr lang="en-US"/>
        </a:p>
      </dgm:t>
    </dgm:pt>
    <dgm:pt modelId="{D6536A70-426B-491D-B51C-2CBC00A9EE12}" type="pres">
      <dgm:prSet presAssocID="{9BF2B619-3AEF-4AB8-984C-0121051C8B0D}" presName="composite2" presStyleCnt="0"/>
      <dgm:spPr/>
    </dgm:pt>
    <dgm:pt modelId="{24409FB3-3677-49CC-BCB7-DD44BD3A3EF0}" type="pres">
      <dgm:prSet presAssocID="{9BF2B619-3AEF-4AB8-984C-0121051C8B0D}" presName="dummyNode2" presStyleLbl="node1" presStyleIdx="0" presStyleCnt="3"/>
      <dgm:spPr/>
    </dgm:pt>
    <dgm:pt modelId="{FC94FBA8-5F90-4183-A39A-DF0B5F215DA9}" type="pres">
      <dgm:prSet presAssocID="{9BF2B619-3AEF-4AB8-984C-0121051C8B0D}" presName="childNode2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A8045F-6B41-459E-8D1E-7C39D93ACC50}" type="pres">
      <dgm:prSet presAssocID="{9BF2B619-3AEF-4AB8-984C-0121051C8B0D}" presName="childNode2tx" presStyleLbl="b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1E94D6-C160-490C-9C9F-D15C1F8C3EE3}" type="pres">
      <dgm:prSet presAssocID="{9BF2B619-3AEF-4AB8-984C-0121051C8B0D}" presName="parentNode2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8C7177-8BB8-43FE-96A4-67FA29826434}" type="pres">
      <dgm:prSet presAssocID="{9BF2B619-3AEF-4AB8-984C-0121051C8B0D}" presName="connSite2" presStyleCnt="0"/>
      <dgm:spPr/>
    </dgm:pt>
    <dgm:pt modelId="{BCE959FA-CBEA-4E2B-83FF-A84E66D712EA}" type="pres">
      <dgm:prSet presAssocID="{583CAAD4-A216-4762-9CAE-845A4E7C2B39}" presName="Name18" presStyleLbl="sibTrans2D1" presStyleIdx="1" presStyleCnt="2"/>
      <dgm:spPr/>
      <dgm:t>
        <a:bodyPr/>
        <a:lstStyle/>
        <a:p>
          <a:endParaRPr lang="en-US"/>
        </a:p>
      </dgm:t>
    </dgm:pt>
    <dgm:pt modelId="{AA2F563E-AC3F-4446-B0E7-3054CB6C259F}" type="pres">
      <dgm:prSet presAssocID="{282B249B-ED16-42BF-8C79-1BD5050E82C9}" presName="composite1" presStyleCnt="0"/>
      <dgm:spPr/>
    </dgm:pt>
    <dgm:pt modelId="{4D3F79FA-BB6B-4EEB-8465-2E43BCCFEF7D}" type="pres">
      <dgm:prSet presAssocID="{282B249B-ED16-42BF-8C79-1BD5050E82C9}" presName="dummyNode1" presStyleLbl="node1" presStyleIdx="1" presStyleCnt="3"/>
      <dgm:spPr/>
    </dgm:pt>
    <dgm:pt modelId="{A7F5075C-E2DA-4CD7-83AE-1FDF9DA420A2}" type="pres">
      <dgm:prSet presAssocID="{282B249B-ED16-42BF-8C79-1BD5050E82C9}" presName="childNode1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266457-8F88-44D8-BADD-6809E0A1B717}" type="pres">
      <dgm:prSet presAssocID="{282B249B-ED16-42BF-8C79-1BD5050E82C9}" presName="childNode1tx" presStyleLbl="b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A7C81C-E245-4AF6-AA01-ACDD9530C20F}" type="pres">
      <dgm:prSet presAssocID="{282B249B-ED16-42BF-8C79-1BD5050E82C9}" presName="parentNode1" presStyleLbl="node1" presStyleIdx="2" presStyleCnt="3" custLinFactNeighborX="-2193" custLinFactNeighborY="-2344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221C053-9258-409D-9580-8080D82C57D0}" type="pres">
      <dgm:prSet presAssocID="{282B249B-ED16-42BF-8C79-1BD5050E82C9}" presName="connSite1" presStyleCnt="0"/>
      <dgm:spPr/>
    </dgm:pt>
  </dgm:ptLst>
  <dgm:cxnLst>
    <dgm:cxn modelId="{10929F22-1B5B-423B-B480-6B3B2461898F}" type="presOf" srcId="{94589105-E396-4E0D-B052-0C1705471DA0}" destId="{F65AAD49-0295-4EC8-A943-FBC8CE2007A9}" srcOrd="1" destOrd="1" presId="urn:microsoft.com/office/officeart/2005/8/layout/hProcess4"/>
    <dgm:cxn modelId="{1D53B47E-AC2B-4703-821B-D8E06FF9802A}" type="presOf" srcId="{9BF2B619-3AEF-4AB8-984C-0121051C8B0D}" destId="{CD1E94D6-C160-490C-9C9F-D15C1F8C3EE3}" srcOrd="0" destOrd="0" presId="urn:microsoft.com/office/officeart/2005/8/layout/hProcess4"/>
    <dgm:cxn modelId="{667C2932-A34B-4D19-ADD8-216CA71BE687}" type="presOf" srcId="{860FBC68-9297-47D5-A7AF-467D6DEC84BA}" destId="{B3A8045F-6B41-459E-8D1E-7C39D93ACC50}" srcOrd="1" destOrd="3" presId="urn:microsoft.com/office/officeart/2005/8/layout/hProcess4"/>
    <dgm:cxn modelId="{A3A531AC-794E-4E37-A9ED-D981B44513B3}" type="presOf" srcId="{EE9B75F6-95F4-4872-AA16-2D972DA7DABD}" destId="{FC94FBA8-5F90-4183-A39A-DF0B5F215DA9}" srcOrd="0" destOrd="1" presId="urn:microsoft.com/office/officeart/2005/8/layout/hProcess4"/>
    <dgm:cxn modelId="{8DB1AFF8-C5DE-4CFE-9596-23D90AE2FEDA}" type="presOf" srcId="{D97A6158-BEDE-4450-92D2-C8AAE7371172}" destId="{0E85AEDE-B91F-4874-BDBB-2DF016FEEBEB}" srcOrd="0" destOrd="0" presId="urn:microsoft.com/office/officeart/2005/8/layout/hProcess4"/>
    <dgm:cxn modelId="{4A3D0562-A030-43B5-96B4-10F8F4570215}" srcId="{476B82D3-31DD-4580-B294-54B94CAAF3E9}" destId="{F4E463B1-2231-410E-B331-32CC80764F07}" srcOrd="0" destOrd="0" parTransId="{6B020BC3-7D6F-4E57-87A1-583E69AD8183}" sibTransId="{3877B833-A583-4D86-9B4D-DD3BDC87EA5C}"/>
    <dgm:cxn modelId="{0298EF23-B2F8-4E38-BD95-4A1F2F41D046}" type="presOf" srcId="{48B83172-785C-4C6A-8A3C-F0C2FB6A1111}" destId="{A7F5075C-E2DA-4CD7-83AE-1FDF9DA420A2}" srcOrd="0" destOrd="1" presId="urn:microsoft.com/office/officeart/2005/8/layout/hProcess4"/>
    <dgm:cxn modelId="{EA4E1157-1D6A-4931-8C65-DAC5C7825F94}" type="presOf" srcId="{44910407-3982-4039-B167-A2CBA070B246}" destId="{B3A8045F-6B41-459E-8D1E-7C39D93ACC50}" srcOrd="1" destOrd="0" presId="urn:microsoft.com/office/officeart/2005/8/layout/hProcess4"/>
    <dgm:cxn modelId="{2B3359BA-E85B-4E70-A675-C1F51F6DDA4E}" type="presOf" srcId="{860FBC68-9297-47D5-A7AF-467D6DEC84BA}" destId="{FC94FBA8-5F90-4183-A39A-DF0B5F215DA9}" srcOrd="0" destOrd="3" presId="urn:microsoft.com/office/officeart/2005/8/layout/hProcess4"/>
    <dgm:cxn modelId="{54C26EAB-C463-4531-AB4C-A975576A63E5}" srcId="{9BF2B619-3AEF-4AB8-984C-0121051C8B0D}" destId="{44910407-3982-4039-B167-A2CBA070B246}" srcOrd="0" destOrd="0" parTransId="{615448E5-C000-434A-9D72-D68882F29EEF}" sibTransId="{036AF5E5-36DE-4AB9-A267-D08F17A3D3E6}"/>
    <dgm:cxn modelId="{9AE594C6-448A-464D-9F9D-DFF1E8B6921C}" type="presOf" srcId="{48B83172-785C-4C6A-8A3C-F0C2FB6A1111}" destId="{69266457-8F88-44D8-BADD-6809E0A1B717}" srcOrd="1" destOrd="1" presId="urn:microsoft.com/office/officeart/2005/8/layout/hProcess4"/>
    <dgm:cxn modelId="{C5CAB12B-7A40-4A7A-9607-621636F3B237}" type="presOf" srcId="{0CDBE9BB-BC51-4079-A926-FA6EE9297D53}" destId="{0E85AEDE-B91F-4874-BDBB-2DF016FEEBEB}" srcOrd="0" destOrd="2" presId="urn:microsoft.com/office/officeart/2005/8/layout/hProcess4"/>
    <dgm:cxn modelId="{1F300DB6-B54F-475A-87B2-6A7FA8021668}" type="presOf" srcId="{E92C986F-5C01-4A58-8BF4-DC567E7173FB}" destId="{A7F5075C-E2DA-4CD7-83AE-1FDF9DA420A2}" srcOrd="0" destOrd="0" presId="urn:microsoft.com/office/officeart/2005/8/layout/hProcess4"/>
    <dgm:cxn modelId="{1FED061A-C1C5-4BFF-BFE4-7322418D4E79}" type="presOf" srcId="{282B249B-ED16-42BF-8C79-1BD5050E82C9}" destId="{2AA7C81C-E245-4AF6-AA01-ACDD9530C20F}" srcOrd="0" destOrd="0" presId="urn:microsoft.com/office/officeart/2005/8/layout/hProcess4"/>
    <dgm:cxn modelId="{2A758EE9-13A1-4819-B266-A34A7815AF77}" type="presOf" srcId="{EE9B75F6-95F4-4872-AA16-2D972DA7DABD}" destId="{B3A8045F-6B41-459E-8D1E-7C39D93ACC50}" srcOrd="1" destOrd="1" presId="urn:microsoft.com/office/officeart/2005/8/layout/hProcess4"/>
    <dgm:cxn modelId="{36B9FD83-07FA-4EFD-BA6A-BE8A92BEA0AA}" srcId="{9BF2B619-3AEF-4AB8-984C-0121051C8B0D}" destId="{EE9B75F6-95F4-4872-AA16-2D972DA7DABD}" srcOrd="1" destOrd="0" parTransId="{05BE325A-A3A9-4D1D-B57A-D125984A00E0}" sibTransId="{2B35A2E1-20E9-46BC-BA03-1ACAD39F6734}"/>
    <dgm:cxn modelId="{51868169-23C5-4D24-9175-ED0A330B3DFD}" srcId="{476B82D3-31DD-4580-B294-54B94CAAF3E9}" destId="{9BF2B619-3AEF-4AB8-984C-0121051C8B0D}" srcOrd="1" destOrd="0" parTransId="{A8D95A67-0B22-4A44-9635-0B3339201750}" sibTransId="{583CAAD4-A216-4762-9CAE-845A4E7C2B39}"/>
    <dgm:cxn modelId="{D8CD2C14-216C-4F7A-8D84-2FE8692254D6}" srcId="{F4E463B1-2231-410E-B331-32CC80764F07}" destId="{94589105-E396-4E0D-B052-0C1705471DA0}" srcOrd="1" destOrd="0" parTransId="{E0423334-A53B-48CD-9609-A7C9D92149A4}" sibTransId="{38430D78-FB2C-4191-A11C-5545891AAC9E}"/>
    <dgm:cxn modelId="{7221712E-C3D0-4893-BC61-01C7AB9351B7}" srcId="{476B82D3-31DD-4580-B294-54B94CAAF3E9}" destId="{282B249B-ED16-42BF-8C79-1BD5050E82C9}" srcOrd="2" destOrd="0" parTransId="{CC926F38-8A25-4FC1-9175-C3EC686F9417}" sibTransId="{FF295583-F0EE-42A0-A0C6-84F2F4D67331}"/>
    <dgm:cxn modelId="{3E29EAD7-B6AC-4C21-B1EE-425C9A5ECF21}" type="presOf" srcId="{44910407-3982-4039-B167-A2CBA070B246}" destId="{FC94FBA8-5F90-4183-A39A-DF0B5F215DA9}" srcOrd="0" destOrd="0" presId="urn:microsoft.com/office/officeart/2005/8/layout/hProcess4"/>
    <dgm:cxn modelId="{20BCF23F-3032-4D80-8EC4-4888FCEB133C}" type="presOf" srcId="{3877B833-A583-4D86-9B4D-DD3BDC87EA5C}" destId="{E4D1836A-5916-41C2-8DA5-C5290477CBE2}" srcOrd="0" destOrd="0" presId="urn:microsoft.com/office/officeart/2005/8/layout/hProcess4"/>
    <dgm:cxn modelId="{C50FAF38-8F0C-4AFE-89AA-6F646BFEA11E}" type="presOf" srcId="{0CDBE9BB-BC51-4079-A926-FA6EE9297D53}" destId="{F65AAD49-0295-4EC8-A943-FBC8CE2007A9}" srcOrd="1" destOrd="2" presId="urn:microsoft.com/office/officeart/2005/8/layout/hProcess4"/>
    <dgm:cxn modelId="{4F5C7D4E-980C-4C2D-9CB6-EDD142F61D69}" type="presOf" srcId="{1FC8AA4C-0086-4AC9-A3FF-E8AB1D6A085F}" destId="{FC94FBA8-5F90-4183-A39A-DF0B5F215DA9}" srcOrd="0" destOrd="2" presId="urn:microsoft.com/office/officeart/2005/8/layout/hProcess4"/>
    <dgm:cxn modelId="{976DDEDB-B147-48AE-812A-758A138B7E11}" type="presOf" srcId="{E92C986F-5C01-4A58-8BF4-DC567E7173FB}" destId="{69266457-8F88-44D8-BADD-6809E0A1B717}" srcOrd="1" destOrd="0" presId="urn:microsoft.com/office/officeart/2005/8/layout/hProcess4"/>
    <dgm:cxn modelId="{82E9D219-7D30-4B50-BF09-22C9B2D1FBB6}" type="presOf" srcId="{1FC8AA4C-0086-4AC9-A3FF-E8AB1D6A085F}" destId="{B3A8045F-6B41-459E-8D1E-7C39D93ACC50}" srcOrd="1" destOrd="2" presId="urn:microsoft.com/office/officeart/2005/8/layout/hProcess4"/>
    <dgm:cxn modelId="{6EEB443F-D224-4A0A-824A-861E3DFD8766}" srcId="{282B249B-ED16-42BF-8C79-1BD5050E82C9}" destId="{E92C986F-5C01-4A58-8BF4-DC567E7173FB}" srcOrd="0" destOrd="0" parTransId="{2C4DC56B-AB7F-4F66-A500-C34A3BC55BBB}" sibTransId="{884C3AE6-B255-41C8-A455-8484AC0A6DBF}"/>
    <dgm:cxn modelId="{A4FB3C60-59F5-49A6-837B-77F91FC64EA9}" type="presOf" srcId="{D97A6158-BEDE-4450-92D2-C8AAE7371172}" destId="{F65AAD49-0295-4EC8-A943-FBC8CE2007A9}" srcOrd="1" destOrd="0" presId="urn:microsoft.com/office/officeart/2005/8/layout/hProcess4"/>
    <dgm:cxn modelId="{D2951055-D56F-4A0E-BD34-E3E42D51AA89}" srcId="{9BF2B619-3AEF-4AB8-984C-0121051C8B0D}" destId="{1FC8AA4C-0086-4AC9-A3FF-E8AB1D6A085F}" srcOrd="2" destOrd="0" parTransId="{6656964D-F226-4A84-B716-DF8D78EF4FF9}" sibTransId="{2C3A4CCF-CB5F-4211-9311-599476D7829C}"/>
    <dgm:cxn modelId="{001DD7BC-8E23-4A58-998F-941F38A9FE42}" srcId="{F4E463B1-2231-410E-B331-32CC80764F07}" destId="{0CDBE9BB-BC51-4079-A926-FA6EE9297D53}" srcOrd="2" destOrd="0" parTransId="{CB53A174-630E-4FB2-9C7E-9E7454BBF990}" sibTransId="{1F91C38C-AEEB-4B54-ADA5-14F1181E25E7}"/>
    <dgm:cxn modelId="{E834FEEF-0146-4551-BC77-8FE89D357EDF}" srcId="{F4E463B1-2231-410E-B331-32CC80764F07}" destId="{D97A6158-BEDE-4450-92D2-C8AAE7371172}" srcOrd="0" destOrd="0" parTransId="{CA540C6C-CE9C-41D3-B47A-10180731D0C5}" sibTransId="{9CE27FA0-DF33-493D-B7B3-FFD3901C6A47}"/>
    <dgm:cxn modelId="{CD8A9615-7F94-4C85-92A6-5F1BA0394F9E}" type="presOf" srcId="{583CAAD4-A216-4762-9CAE-845A4E7C2B39}" destId="{BCE959FA-CBEA-4E2B-83FF-A84E66D712EA}" srcOrd="0" destOrd="0" presId="urn:microsoft.com/office/officeart/2005/8/layout/hProcess4"/>
    <dgm:cxn modelId="{7EADF173-853E-4C4E-873E-DC1FF2C556B4}" type="presOf" srcId="{F4E463B1-2231-410E-B331-32CC80764F07}" destId="{FF773ED8-D84D-4C19-8DEE-E5683595FF0B}" srcOrd="0" destOrd="0" presId="urn:microsoft.com/office/officeart/2005/8/layout/hProcess4"/>
    <dgm:cxn modelId="{041A249A-20F6-4842-8FBA-26284DBFD9DC}" type="presOf" srcId="{94589105-E396-4E0D-B052-0C1705471DA0}" destId="{0E85AEDE-B91F-4874-BDBB-2DF016FEEBEB}" srcOrd="0" destOrd="1" presId="urn:microsoft.com/office/officeart/2005/8/layout/hProcess4"/>
    <dgm:cxn modelId="{FBC0F4B0-DE4E-4ACA-A1F5-25D967F371FD}" srcId="{9BF2B619-3AEF-4AB8-984C-0121051C8B0D}" destId="{860FBC68-9297-47D5-A7AF-467D6DEC84BA}" srcOrd="3" destOrd="0" parTransId="{F97D1994-35DD-40F8-A207-E9C647426036}" sibTransId="{DD6B6F53-D70F-4606-8486-AD7C40DF2717}"/>
    <dgm:cxn modelId="{77B3FE47-0916-4380-BE16-EB073254C2AD}" srcId="{282B249B-ED16-42BF-8C79-1BD5050E82C9}" destId="{48B83172-785C-4C6A-8A3C-F0C2FB6A1111}" srcOrd="1" destOrd="0" parTransId="{64955DD0-F09D-44E3-89C6-044F807AF847}" sibTransId="{CED694BE-6022-49D1-8946-DFEC5E311AF7}"/>
    <dgm:cxn modelId="{9DE3E655-8116-4C3F-B626-5973E68FC4AE}" type="presOf" srcId="{476B82D3-31DD-4580-B294-54B94CAAF3E9}" destId="{0AE45E7D-DEBA-4D47-9775-745A088F404A}" srcOrd="0" destOrd="0" presId="urn:microsoft.com/office/officeart/2005/8/layout/hProcess4"/>
    <dgm:cxn modelId="{B92D0301-7300-4038-93F5-7D384A8B740A}" type="presParOf" srcId="{0AE45E7D-DEBA-4D47-9775-745A088F404A}" destId="{46D8C67F-07D8-462C-9B66-5103F9004FBC}" srcOrd="0" destOrd="0" presId="urn:microsoft.com/office/officeart/2005/8/layout/hProcess4"/>
    <dgm:cxn modelId="{22D20048-53AC-4966-A284-8EE03D4F8FE3}" type="presParOf" srcId="{0AE45E7D-DEBA-4D47-9775-745A088F404A}" destId="{3399014B-C0F3-4714-A6E2-B07AAEFA443E}" srcOrd="1" destOrd="0" presId="urn:microsoft.com/office/officeart/2005/8/layout/hProcess4"/>
    <dgm:cxn modelId="{576A26C8-18F8-4332-81CD-B68D681D4720}" type="presParOf" srcId="{0AE45E7D-DEBA-4D47-9775-745A088F404A}" destId="{EF3362C4-CEE3-4BCC-824E-6F0092F12BCD}" srcOrd="2" destOrd="0" presId="urn:microsoft.com/office/officeart/2005/8/layout/hProcess4"/>
    <dgm:cxn modelId="{A6CB15D2-E7AC-43EB-9B5F-3EAF08DA1B0A}" type="presParOf" srcId="{EF3362C4-CEE3-4BCC-824E-6F0092F12BCD}" destId="{BC8C1DB1-430C-4321-8929-6B6BAF41F0A0}" srcOrd="0" destOrd="0" presId="urn:microsoft.com/office/officeart/2005/8/layout/hProcess4"/>
    <dgm:cxn modelId="{5418589E-E916-4966-9C24-55264C00FFB5}" type="presParOf" srcId="{BC8C1DB1-430C-4321-8929-6B6BAF41F0A0}" destId="{16D4593A-8D58-4C45-8411-6461FE3C10A6}" srcOrd="0" destOrd="0" presId="urn:microsoft.com/office/officeart/2005/8/layout/hProcess4"/>
    <dgm:cxn modelId="{206D30BF-EFEA-424C-851F-59DAE828DF2B}" type="presParOf" srcId="{BC8C1DB1-430C-4321-8929-6B6BAF41F0A0}" destId="{0E85AEDE-B91F-4874-BDBB-2DF016FEEBEB}" srcOrd="1" destOrd="0" presId="urn:microsoft.com/office/officeart/2005/8/layout/hProcess4"/>
    <dgm:cxn modelId="{8EEA7258-773C-4AD6-B865-B1A74592771E}" type="presParOf" srcId="{BC8C1DB1-430C-4321-8929-6B6BAF41F0A0}" destId="{F65AAD49-0295-4EC8-A943-FBC8CE2007A9}" srcOrd="2" destOrd="0" presId="urn:microsoft.com/office/officeart/2005/8/layout/hProcess4"/>
    <dgm:cxn modelId="{55F4CD9B-3221-467D-AFE6-3127CD49877B}" type="presParOf" srcId="{BC8C1DB1-430C-4321-8929-6B6BAF41F0A0}" destId="{FF773ED8-D84D-4C19-8DEE-E5683595FF0B}" srcOrd="3" destOrd="0" presId="urn:microsoft.com/office/officeart/2005/8/layout/hProcess4"/>
    <dgm:cxn modelId="{058B4F26-9E7B-4B8D-98C0-53030A9440B0}" type="presParOf" srcId="{BC8C1DB1-430C-4321-8929-6B6BAF41F0A0}" destId="{8B1FDF87-6BF2-4555-A7D7-F46CD0AAB3CB}" srcOrd="4" destOrd="0" presId="urn:microsoft.com/office/officeart/2005/8/layout/hProcess4"/>
    <dgm:cxn modelId="{FA9E18E4-0B41-47CC-AAFE-9F7DD70AE023}" type="presParOf" srcId="{EF3362C4-CEE3-4BCC-824E-6F0092F12BCD}" destId="{E4D1836A-5916-41C2-8DA5-C5290477CBE2}" srcOrd="1" destOrd="0" presId="urn:microsoft.com/office/officeart/2005/8/layout/hProcess4"/>
    <dgm:cxn modelId="{D81E64A7-5414-48BA-95F1-D556C9967E0C}" type="presParOf" srcId="{EF3362C4-CEE3-4BCC-824E-6F0092F12BCD}" destId="{D6536A70-426B-491D-B51C-2CBC00A9EE12}" srcOrd="2" destOrd="0" presId="urn:microsoft.com/office/officeart/2005/8/layout/hProcess4"/>
    <dgm:cxn modelId="{AA0B24F5-643A-4239-8D3C-32427AF99FEC}" type="presParOf" srcId="{D6536A70-426B-491D-B51C-2CBC00A9EE12}" destId="{24409FB3-3677-49CC-BCB7-DD44BD3A3EF0}" srcOrd="0" destOrd="0" presId="urn:microsoft.com/office/officeart/2005/8/layout/hProcess4"/>
    <dgm:cxn modelId="{1BDB39E7-8A76-4A92-ABA1-5CBB321DE775}" type="presParOf" srcId="{D6536A70-426B-491D-B51C-2CBC00A9EE12}" destId="{FC94FBA8-5F90-4183-A39A-DF0B5F215DA9}" srcOrd="1" destOrd="0" presId="urn:microsoft.com/office/officeart/2005/8/layout/hProcess4"/>
    <dgm:cxn modelId="{A421224E-1D07-49A7-8BA2-5A0D7509196E}" type="presParOf" srcId="{D6536A70-426B-491D-B51C-2CBC00A9EE12}" destId="{B3A8045F-6B41-459E-8D1E-7C39D93ACC50}" srcOrd="2" destOrd="0" presId="urn:microsoft.com/office/officeart/2005/8/layout/hProcess4"/>
    <dgm:cxn modelId="{FC499E44-5E6A-4BE0-ABD4-3A76784BB6AE}" type="presParOf" srcId="{D6536A70-426B-491D-B51C-2CBC00A9EE12}" destId="{CD1E94D6-C160-490C-9C9F-D15C1F8C3EE3}" srcOrd="3" destOrd="0" presId="urn:microsoft.com/office/officeart/2005/8/layout/hProcess4"/>
    <dgm:cxn modelId="{25B2C458-4446-419D-8E5E-E0C1D855AD50}" type="presParOf" srcId="{D6536A70-426B-491D-B51C-2CBC00A9EE12}" destId="{858C7177-8BB8-43FE-96A4-67FA29826434}" srcOrd="4" destOrd="0" presId="urn:microsoft.com/office/officeart/2005/8/layout/hProcess4"/>
    <dgm:cxn modelId="{C0F6129B-7806-4E13-9F99-F5B828AE2C47}" type="presParOf" srcId="{EF3362C4-CEE3-4BCC-824E-6F0092F12BCD}" destId="{BCE959FA-CBEA-4E2B-83FF-A84E66D712EA}" srcOrd="3" destOrd="0" presId="urn:microsoft.com/office/officeart/2005/8/layout/hProcess4"/>
    <dgm:cxn modelId="{B3677854-C18C-4EEC-8671-92E4845A341D}" type="presParOf" srcId="{EF3362C4-CEE3-4BCC-824E-6F0092F12BCD}" destId="{AA2F563E-AC3F-4446-B0E7-3054CB6C259F}" srcOrd="4" destOrd="0" presId="urn:microsoft.com/office/officeart/2005/8/layout/hProcess4"/>
    <dgm:cxn modelId="{B5764ED3-6142-4582-96E8-6863616C72D3}" type="presParOf" srcId="{AA2F563E-AC3F-4446-B0E7-3054CB6C259F}" destId="{4D3F79FA-BB6B-4EEB-8465-2E43BCCFEF7D}" srcOrd="0" destOrd="0" presId="urn:microsoft.com/office/officeart/2005/8/layout/hProcess4"/>
    <dgm:cxn modelId="{2CF55EFD-779B-435D-A85F-E3D903BB2BEE}" type="presParOf" srcId="{AA2F563E-AC3F-4446-B0E7-3054CB6C259F}" destId="{A7F5075C-E2DA-4CD7-83AE-1FDF9DA420A2}" srcOrd="1" destOrd="0" presId="urn:microsoft.com/office/officeart/2005/8/layout/hProcess4"/>
    <dgm:cxn modelId="{E6A96936-7556-45E2-8E70-F206EC713561}" type="presParOf" srcId="{AA2F563E-AC3F-4446-B0E7-3054CB6C259F}" destId="{69266457-8F88-44D8-BADD-6809E0A1B717}" srcOrd="2" destOrd="0" presId="urn:microsoft.com/office/officeart/2005/8/layout/hProcess4"/>
    <dgm:cxn modelId="{0BE6D5A4-630E-4458-A9AA-ABD8F628D77E}" type="presParOf" srcId="{AA2F563E-AC3F-4446-B0E7-3054CB6C259F}" destId="{2AA7C81C-E245-4AF6-AA01-ACDD9530C20F}" srcOrd="3" destOrd="0" presId="urn:microsoft.com/office/officeart/2005/8/layout/hProcess4"/>
    <dgm:cxn modelId="{6027EC23-8FF4-4E79-B990-9450E6BD818E}" type="presParOf" srcId="{AA2F563E-AC3F-4446-B0E7-3054CB6C259F}" destId="{F221C053-9258-409D-9580-8080D82C57D0}" srcOrd="4" destOrd="0" presId="urn:microsoft.com/office/officeart/2005/8/layout/hProcess4"/>
  </dgm:cxnLst>
  <dgm:bg/>
  <dgm:whole/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6B54988-0D48-4160-88A6-E83A9C906D3F}" type="doc">
      <dgm:prSet loTypeId="urn:microsoft.com/office/officeart/2005/8/layout/hList9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64EC824-CDB0-4BDE-A67E-27D6C1B40BD4}">
      <dgm:prSet phldrT="[Text]" custT="1"/>
      <dgm:spPr/>
      <dgm:t>
        <a:bodyPr/>
        <a:lstStyle/>
        <a:p>
          <a:r>
            <a:rPr lang="en-US" sz="2000" b="1" i="0" dirty="0" smtClean="0">
              <a:latin typeface="Arial Black" pitchFamily="34" charset="0"/>
            </a:rPr>
            <a:t>Bounding Boxes</a:t>
          </a:r>
          <a:endParaRPr lang="en-US" sz="2000" dirty="0">
            <a:latin typeface="Arial Black" pitchFamily="34" charset="0"/>
          </a:endParaRPr>
        </a:p>
      </dgm:t>
    </dgm:pt>
    <dgm:pt modelId="{A6518455-D0D1-45EA-A9D0-22DF5BDC26AF}" type="parTrans" cxnId="{4D45B858-1E88-457A-883B-2913BCA2F960}">
      <dgm:prSet/>
      <dgm:spPr/>
      <dgm:t>
        <a:bodyPr/>
        <a:lstStyle/>
        <a:p>
          <a:endParaRPr lang="en-US"/>
        </a:p>
      </dgm:t>
    </dgm:pt>
    <dgm:pt modelId="{6E63B712-764C-4785-BA2D-4B86102F7E0B}" type="sibTrans" cxnId="{4D45B858-1E88-457A-883B-2913BCA2F960}">
      <dgm:prSet/>
      <dgm:spPr/>
      <dgm:t>
        <a:bodyPr/>
        <a:lstStyle/>
        <a:p>
          <a:endParaRPr lang="en-US"/>
        </a:p>
      </dgm:t>
    </dgm:pt>
    <dgm:pt modelId="{8AF531E5-DBE1-4E00-920F-7D45FC1B68C2}">
      <dgm:prSet phldrT="[Text]" custT="1"/>
      <dgm:spPr/>
      <dgm:t>
        <a:bodyPr/>
        <a:lstStyle/>
        <a:p>
          <a:r>
            <a:rPr lang="en-US" sz="3200" b="0" i="0" dirty="0" smtClean="0">
              <a:latin typeface="+mn-lt"/>
            </a:rPr>
            <a:t>Red: No car in region</a:t>
          </a:r>
          <a:endParaRPr lang="en-US" sz="3200" dirty="0">
            <a:latin typeface="+mn-lt"/>
          </a:endParaRPr>
        </a:p>
      </dgm:t>
    </dgm:pt>
    <dgm:pt modelId="{CFB118FC-146E-4654-963A-9DA3F026D9CD}" type="parTrans" cxnId="{16447325-293A-4C52-97D8-D38FE0365265}">
      <dgm:prSet/>
      <dgm:spPr/>
      <dgm:t>
        <a:bodyPr/>
        <a:lstStyle/>
        <a:p>
          <a:endParaRPr lang="en-US"/>
        </a:p>
      </dgm:t>
    </dgm:pt>
    <dgm:pt modelId="{3E0662B2-9836-495D-A149-BE50514394D7}" type="sibTrans" cxnId="{16447325-293A-4C52-97D8-D38FE0365265}">
      <dgm:prSet/>
      <dgm:spPr/>
      <dgm:t>
        <a:bodyPr/>
        <a:lstStyle/>
        <a:p>
          <a:endParaRPr lang="en-US"/>
        </a:p>
      </dgm:t>
    </dgm:pt>
    <dgm:pt modelId="{6F227B52-CC0B-499B-9D4B-FECD439ED448}">
      <dgm:prSet phldrT="[Text]" custT="1"/>
      <dgm:spPr/>
      <dgm:t>
        <a:bodyPr/>
        <a:lstStyle/>
        <a:p>
          <a:r>
            <a:rPr lang="en-US" sz="3200" b="0" i="0" dirty="0" smtClean="0"/>
            <a:t>Green: Car in region</a:t>
          </a:r>
          <a:endParaRPr lang="en-US" sz="3200" dirty="0"/>
        </a:p>
      </dgm:t>
    </dgm:pt>
    <dgm:pt modelId="{8EE6E597-8F9E-4299-A6BC-9F33D6381A22}" type="parTrans" cxnId="{8999CD6E-2850-43E3-9466-28B4DFD89A71}">
      <dgm:prSet/>
      <dgm:spPr/>
      <dgm:t>
        <a:bodyPr/>
        <a:lstStyle/>
        <a:p>
          <a:endParaRPr lang="en-US"/>
        </a:p>
      </dgm:t>
    </dgm:pt>
    <dgm:pt modelId="{70D799ED-9ECE-44C8-B742-A6DE24388867}" type="sibTrans" cxnId="{8999CD6E-2850-43E3-9466-28B4DFD89A71}">
      <dgm:prSet/>
      <dgm:spPr/>
      <dgm:t>
        <a:bodyPr/>
        <a:lstStyle/>
        <a:p>
          <a:endParaRPr lang="en-US"/>
        </a:p>
      </dgm:t>
    </dgm:pt>
    <dgm:pt modelId="{F4F6BDC4-EB80-4100-AC22-7D1ABFF2B844}" type="pres">
      <dgm:prSet presAssocID="{86B54988-0D48-4160-88A6-E83A9C906D3F}" presName="list" presStyleCnt="0">
        <dgm:presLayoutVars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6A0CE276-C7E0-4196-9268-BF5449E3FD90}" type="pres">
      <dgm:prSet presAssocID="{C64EC824-CDB0-4BDE-A67E-27D6C1B40BD4}" presName="posSpace" presStyleCnt="0"/>
      <dgm:spPr/>
    </dgm:pt>
    <dgm:pt modelId="{BB78616E-DB34-46C7-986E-32DAAE1ACED6}" type="pres">
      <dgm:prSet presAssocID="{C64EC824-CDB0-4BDE-A67E-27D6C1B40BD4}" presName="vertFlow" presStyleCnt="0"/>
      <dgm:spPr/>
    </dgm:pt>
    <dgm:pt modelId="{3EFAAE71-564F-45CA-BF01-5ED576140A1E}" type="pres">
      <dgm:prSet presAssocID="{C64EC824-CDB0-4BDE-A67E-27D6C1B40BD4}" presName="topSpace" presStyleCnt="0"/>
      <dgm:spPr/>
    </dgm:pt>
    <dgm:pt modelId="{7CB5CD44-2B3B-4BFD-9FAA-974A5DA88D3D}" type="pres">
      <dgm:prSet presAssocID="{C64EC824-CDB0-4BDE-A67E-27D6C1B40BD4}" presName="firstComp" presStyleCnt="0"/>
      <dgm:spPr/>
    </dgm:pt>
    <dgm:pt modelId="{E775DC15-32AF-4BA2-8D52-FD56434BACAA}" type="pres">
      <dgm:prSet presAssocID="{C64EC824-CDB0-4BDE-A67E-27D6C1B40BD4}" presName="firstChild" presStyleLbl="bgAccFollowNode1" presStyleIdx="0" presStyleCnt="2" custLinFactNeighborX="-6069" custLinFactNeighborY="569"/>
      <dgm:spPr/>
      <dgm:t>
        <a:bodyPr/>
        <a:lstStyle/>
        <a:p>
          <a:endParaRPr lang="en-US"/>
        </a:p>
      </dgm:t>
    </dgm:pt>
    <dgm:pt modelId="{CB02599B-A8EA-487A-BA1C-612FD1F6BE63}" type="pres">
      <dgm:prSet presAssocID="{C64EC824-CDB0-4BDE-A67E-27D6C1B40BD4}" presName="firstChildTx" presStyleLbl="b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BB0323-92E6-49A6-98D2-3F28DC68819D}" type="pres">
      <dgm:prSet presAssocID="{6F227B52-CC0B-499B-9D4B-FECD439ED448}" presName="comp" presStyleCnt="0"/>
      <dgm:spPr/>
    </dgm:pt>
    <dgm:pt modelId="{54A38978-4C9A-49F1-BD8B-2086359A933C}" type="pres">
      <dgm:prSet presAssocID="{6F227B52-CC0B-499B-9D4B-FECD439ED448}" presName="child" presStyleLbl="bgAccFollowNode1" presStyleIdx="1" presStyleCnt="2" custLinFactNeighborX="-6069" custLinFactNeighborY="569"/>
      <dgm:spPr/>
      <dgm:t>
        <a:bodyPr/>
        <a:lstStyle/>
        <a:p>
          <a:endParaRPr lang="en-US"/>
        </a:p>
      </dgm:t>
    </dgm:pt>
    <dgm:pt modelId="{4D20C681-71FD-491D-AEFA-3F93F98FAE9D}" type="pres">
      <dgm:prSet presAssocID="{6F227B52-CC0B-499B-9D4B-FECD439ED448}" presName="childTx" presStyleLbl="b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4F1397-348C-4004-9A77-25065E94E197}" type="pres">
      <dgm:prSet presAssocID="{C64EC824-CDB0-4BDE-A67E-27D6C1B40BD4}" presName="negSpace" presStyleCnt="0"/>
      <dgm:spPr/>
    </dgm:pt>
    <dgm:pt modelId="{11FC3D72-DECA-4D68-8F90-24A43960255E}" type="pres">
      <dgm:prSet presAssocID="{C64EC824-CDB0-4BDE-A67E-27D6C1B40BD4}" presName="circle" presStyleLbl="node1" presStyleIdx="0" presStyleCnt="1" custLinFactNeighborX="-5690" custLinFactNeighborY="2276"/>
      <dgm:spPr/>
      <dgm:t>
        <a:bodyPr/>
        <a:lstStyle/>
        <a:p>
          <a:endParaRPr lang="en-US"/>
        </a:p>
      </dgm:t>
    </dgm:pt>
  </dgm:ptLst>
  <dgm:cxnLst>
    <dgm:cxn modelId="{16447325-293A-4C52-97D8-D38FE0365265}" srcId="{C64EC824-CDB0-4BDE-A67E-27D6C1B40BD4}" destId="{8AF531E5-DBE1-4E00-920F-7D45FC1B68C2}" srcOrd="0" destOrd="0" parTransId="{CFB118FC-146E-4654-963A-9DA3F026D9CD}" sibTransId="{3E0662B2-9836-495D-A149-BE50514394D7}"/>
    <dgm:cxn modelId="{8999CD6E-2850-43E3-9466-28B4DFD89A71}" srcId="{C64EC824-CDB0-4BDE-A67E-27D6C1B40BD4}" destId="{6F227B52-CC0B-499B-9D4B-FECD439ED448}" srcOrd="1" destOrd="0" parTransId="{8EE6E597-8F9E-4299-A6BC-9F33D6381A22}" sibTransId="{70D799ED-9ECE-44C8-B742-A6DE24388867}"/>
    <dgm:cxn modelId="{A5143540-241B-4F3E-BC1E-BAF5DB575856}" type="presOf" srcId="{8AF531E5-DBE1-4E00-920F-7D45FC1B68C2}" destId="{CB02599B-A8EA-487A-BA1C-612FD1F6BE63}" srcOrd="1" destOrd="0" presId="urn:microsoft.com/office/officeart/2005/8/layout/hList9"/>
    <dgm:cxn modelId="{4D45B858-1E88-457A-883B-2913BCA2F960}" srcId="{86B54988-0D48-4160-88A6-E83A9C906D3F}" destId="{C64EC824-CDB0-4BDE-A67E-27D6C1B40BD4}" srcOrd="0" destOrd="0" parTransId="{A6518455-D0D1-45EA-A9D0-22DF5BDC26AF}" sibTransId="{6E63B712-764C-4785-BA2D-4B86102F7E0B}"/>
    <dgm:cxn modelId="{81C2CF5C-642B-4722-B50D-BDF1F54B45E2}" type="presOf" srcId="{6F227B52-CC0B-499B-9D4B-FECD439ED448}" destId="{4D20C681-71FD-491D-AEFA-3F93F98FAE9D}" srcOrd="1" destOrd="0" presId="urn:microsoft.com/office/officeart/2005/8/layout/hList9"/>
    <dgm:cxn modelId="{C23CB4E1-706F-489F-A8B6-5BFE13E9ADCB}" type="presOf" srcId="{86B54988-0D48-4160-88A6-E83A9C906D3F}" destId="{F4F6BDC4-EB80-4100-AC22-7D1ABFF2B844}" srcOrd="0" destOrd="0" presId="urn:microsoft.com/office/officeart/2005/8/layout/hList9"/>
    <dgm:cxn modelId="{F24BA1E8-B83E-46E0-9DC7-CC70BA4974C3}" type="presOf" srcId="{8AF531E5-DBE1-4E00-920F-7D45FC1B68C2}" destId="{E775DC15-32AF-4BA2-8D52-FD56434BACAA}" srcOrd="0" destOrd="0" presId="urn:microsoft.com/office/officeart/2005/8/layout/hList9"/>
    <dgm:cxn modelId="{AA1DA1C6-ABFD-479E-9364-D3DBA4F21764}" type="presOf" srcId="{6F227B52-CC0B-499B-9D4B-FECD439ED448}" destId="{54A38978-4C9A-49F1-BD8B-2086359A933C}" srcOrd="0" destOrd="0" presId="urn:microsoft.com/office/officeart/2005/8/layout/hList9"/>
    <dgm:cxn modelId="{E9987F1C-F7A3-4092-8B5B-FF057AAD0F57}" type="presOf" srcId="{C64EC824-CDB0-4BDE-A67E-27D6C1B40BD4}" destId="{11FC3D72-DECA-4D68-8F90-24A43960255E}" srcOrd="0" destOrd="0" presId="urn:microsoft.com/office/officeart/2005/8/layout/hList9"/>
    <dgm:cxn modelId="{52AF090F-C5CD-4BCD-A237-DB821F1288A0}" type="presParOf" srcId="{F4F6BDC4-EB80-4100-AC22-7D1ABFF2B844}" destId="{6A0CE276-C7E0-4196-9268-BF5449E3FD90}" srcOrd="0" destOrd="0" presId="urn:microsoft.com/office/officeart/2005/8/layout/hList9"/>
    <dgm:cxn modelId="{CCDF7CC6-8626-4CA3-93E1-6967E44742EC}" type="presParOf" srcId="{F4F6BDC4-EB80-4100-AC22-7D1ABFF2B844}" destId="{BB78616E-DB34-46C7-986E-32DAAE1ACED6}" srcOrd="1" destOrd="0" presId="urn:microsoft.com/office/officeart/2005/8/layout/hList9"/>
    <dgm:cxn modelId="{86995AC6-B2D3-4575-9AD5-2B03DEC8B7AD}" type="presParOf" srcId="{BB78616E-DB34-46C7-986E-32DAAE1ACED6}" destId="{3EFAAE71-564F-45CA-BF01-5ED576140A1E}" srcOrd="0" destOrd="0" presId="urn:microsoft.com/office/officeart/2005/8/layout/hList9"/>
    <dgm:cxn modelId="{61B8709A-871C-4574-9738-199FE195F430}" type="presParOf" srcId="{BB78616E-DB34-46C7-986E-32DAAE1ACED6}" destId="{7CB5CD44-2B3B-4BFD-9FAA-974A5DA88D3D}" srcOrd="1" destOrd="0" presId="urn:microsoft.com/office/officeart/2005/8/layout/hList9"/>
    <dgm:cxn modelId="{70630470-78D3-4A90-A60D-8B7ED9A3C7BB}" type="presParOf" srcId="{7CB5CD44-2B3B-4BFD-9FAA-974A5DA88D3D}" destId="{E775DC15-32AF-4BA2-8D52-FD56434BACAA}" srcOrd="0" destOrd="0" presId="urn:microsoft.com/office/officeart/2005/8/layout/hList9"/>
    <dgm:cxn modelId="{CAFA7DDB-F9FF-4B4F-B75B-2681A7D80280}" type="presParOf" srcId="{7CB5CD44-2B3B-4BFD-9FAA-974A5DA88D3D}" destId="{CB02599B-A8EA-487A-BA1C-612FD1F6BE63}" srcOrd="1" destOrd="0" presId="urn:microsoft.com/office/officeart/2005/8/layout/hList9"/>
    <dgm:cxn modelId="{0D0C2059-611A-4CFD-87E9-B4D74594CCEC}" type="presParOf" srcId="{BB78616E-DB34-46C7-986E-32DAAE1ACED6}" destId="{3DBB0323-92E6-49A6-98D2-3F28DC68819D}" srcOrd="2" destOrd="0" presId="urn:microsoft.com/office/officeart/2005/8/layout/hList9"/>
    <dgm:cxn modelId="{36213066-C068-46A8-A241-7EBE1DACEF52}" type="presParOf" srcId="{3DBB0323-92E6-49A6-98D2-3F28DC68819D}" destId="{54A38978-4C9A-49F1-BD8B-2086359A933C}" srcOrd="0" destOrd="0" presId="urn:microsoft.com/office/officeart/2005/8/layout/hList9"/>
    <dgm:cxn modelId="{00005C18-BAFA-4D48-A267-7A443E976029}" type="presParOf" srcId="{3DBB0323-92E6-49A6-98D2-3F28DC68819D}" destId="{4D20C681-71FD-491D-AEFA-3F93F98FAE9D}" srcOrd="1" destOrd="0" presId="urn:microsoft.com/office/officeart/2005/8/layout/hList9"/>
    <dgm:cxn modelId="{6125D14E-84BB-42D6-9DFE-E4C1D8E2BEF8}" type="presParOf" srcId="{F4F6BDC4-EB80-4100-AC22-7D1ABFF2B844}" destId="{FF4F1397-348C-4004-9A77-25065E94E197}" srcOrd="2" destOrd="0" presId="urn:microsoft.com/office/officeart/2005/8/layout/hList9"/>
    <dgm:cxn modelId="{D315D9E5-FE31-453F-85D2-8A8A3DDE7F61}" type="presParOf" srcId="{F4F6BDC4-EB80-4100-AC22-7D1ABFF2B844}" destId="{11FC3D72-DECA-4D68-8F90-24A43960255E}" srcOrd="3" destOrd="0" presId="urn:microsoft.com/office/officeart/2005/8/layout/hList9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9">
  <dgm:title val=""/>
  <dgm:desc val=""/>
  <dgm:catLst>
    <dgm:cat type="list" pri="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3" srcId="0" destId="1" srcOrd="0" destOrd="0"/>
        <dgm:cxn modelId="4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2"/>
        <dgm:pt modelId="21"/>
        <dgm:pt modelId="22"/>
        <dgm:pt modelId="23"/>
        <dgm:pt modelId="24"/>
        <dgm:pt modelId="3"/>
        <dgm:pt modelId="31"/>
        <dgm:pt modelId="32"/>
        <dgm:pt modelId="33"/>
        <dgm:pt modelId="34"/>
      </dgm:ptLst>
      <dgm:cxnLst>
        <dgm:cxn modelId="4" srcId="0" destId="1" srcOrd="0" destOrd="0"/>
        <dgm:cxn modelId="5" srcId="0" destId="2" srcOrd="1" destOrd="0"/>
        <dgm:cxn modelId="6" srcId="0" destId="3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18" srcId="1" destId="14" srcOrd="0" destOrd="0"/>
        <dgm:cxn modelId="25" srcId="2" destId="21" srcOrd="0" destOrd="0"/>
        <dgm:cxn modelId="26" srcId="2" destId="22" srcOrd="0" destOrd="0"/>
        <dgm:cxn modelId="27" srcId="2" destId="23" srcOrd="0" destOrd="0"/>
        <dgm:cxn modelId="28" srcId="2" destId="24" srcOrd="0" destOrd="0"/>
        <dgm:cxn modelId="35" srcId="3" destId="31" srcOrd="0" destOrd="0"/>
        <dgm:cxn modelId="36" srcId="3" destId="32" srcOrd="0" destOrd="0"/>
        <dgm:cxn modelId="37" srcId="3" destId="33" srcOrd="0" destOrd="0"/>
        <dgm:cxn modelId="38" srcId="3" destId="34" srcOrd="0" destOrd="0"/>
      </dgm:cxnLst>
      <dgm:bg/>
      <dgm:whole/>
    </dgm:dataModel>
  </dgm:clrData>
  <dgm:layoutNode name="list">
    <dgm:varLst>
      <dgm:dir/>
      <dgm:animLvl val="lvl"/>
    </dgm:varLst>
    <dgm:choose name="Name0">
      <dgm:if name="Name1" func="var" arg="dir" op="equ" val="norm">
        <dgm:alg type="lin">
          <dgm:param type="linDir" val="fromL"/>
          <dgm:param type="fallback" val="2D"/>
          <dgm:param type="nodeVertAlign" val="t"/>
        </dgm:alg>
      </dgm:if>
      <dgm:else name="Name2">
        <dgm:alg type="lin">
          <dgm:param type="linDir" val="fromR"/>
          <dgm:param type="fallback" val="2D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ircle" refType="w" fact="0.5"/>
      <dgm:constr type="w" for="ch" forName="vertFlow" refType="w" fact="0.75"/>
      <dgm:constr type="h" for="des" forName="firstComp" refType="w" refFor="ch" refForName="vertFlow" fact="0.667"/>
      <dgm:constr type="h" for="des" forName="comp" refType="h" refFor="des" refForName="firstComp" op="equ"/>
      <dgm:constr type="h" for="des" forName="topSpace" refType="w" refFor="ch" refForName="circle" op="equ" fact="0.4"/>
      <dgm:constr type="w" for="ch" forName="posSpace" refType="w" fact="0.4"/>
      <dgm:constr type="w" for="ch" forName="negSpace" refType="w" fact="-1.15"/>
      <dgm:constr type="w" for="ch" forName="transSpace" refType="w" fact="0.75"/>
      <dgm:constr type="primFontSz" for="ch" forName="circle" op="equ" val="65"/>
      <dgm:constr type="primFontSz" for="des" forName="firstChildTx" val="65"/>
      <dgm:constr type="primFontSz" for="des" forName="childTx" refType="primFontSz" refFor="des" refForName="firstChildTx" op="equ"/>
    </dgm:constrLst>
    <dgm:ruleLst/>
    <dgm:forEach name="Name3" axis="ch" ptType="node">
      <dgm:layoutNode name="pos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vertFlow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firstComp" refType="w"/>
          <dgm:constr type="w" for="ch" forName="comp" refType="w"/>
        </dgm:constrLst>
        <dgm:ruleLst/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firstComp">
          <dgm:alg type="composite"/>
          <dgm:shape xmlns:r="http://schemas.openxmlformats.org/officeDocument/2006/relationships" r:blip="">
            <dgm:adjLst/>
          </dgm:shape>
          <dgm:presOf/>
          <dgm:choose name="Name4">
            <dgm:if name="Name5" func="var" arg="dir" op="equ" val="norm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 refType="w" fact="0.16"/>
                <dgm:constr type="r" for="ch" forName="firstChildTx" refType="w"/>
                <dgm:constr type="h" for="ch" forName="firstChildTx" refFor="ch" refForName="firstChild" op="equ"/>
              </dgm:constrLst>
            </dgm:if>
            <dgm:else name="Name6">
              <dgm:constrLst>
                <dgm:constr type="l" for="ch" forName="firstChild"/>
                <dgm:constr type="t" for="ch" forName="firstChild"/>
                <dgm:constr type="w" for="ch" forName="firstChild" refType="w"/>
                <dgm:constr type="h" for="ch" forName="firstChild" refType="h"/>
                <dgm:constr type="l" for="ch" forName="firstChildTx"/>
                <dgm:constr type="r" for="ch" forName="firstChildTx" refType="w" fact="0.825"/>
                <dgm:constr type="h" for="ch" forName="firstChildTx" refFor="ch" refForName="firstChild" op="equ"/>
              </dgm:constrLst>
            </dgm:else>
          </dgm:choose>
          <dgm:ruleLst/>
          <dgm:layoutNode name="firstChild" styleLbl="bgAccFollowNode1">
            <dgm:alg type="sp"/>
            <dgm:shape xmlns:r="http://schemas.openxmlformats.org/officeDocument/2006/relationships" type="rect" r:blip="">
              <dgm:adjLst/>
            </dgm:shape>
            <dgm:presOf axis="ch desOrSelf" ptType="node node" cnt="1 0"/>
            <dgm:constrLst/>
            <dgm:ruleLst/>
          </dgm:layoutNode>
          <dgm:layoutNode name="firstChildTx" styleLbl="bgAccFollowNode1">
            <dgm:varLst>
              <dgm:bulletEnabled val="1"/>
            </dgm:varLst>
            <dgm:alg type="tx">
              <dgm:param type="parTxLTRAlign" val="l"/>
            </dgm:alg>
            <dgm:shape xmlns:r="http://schemas.openxmlformats.org/officeDocument/2006/relationships" type="rect" r:blip="" hideGeom="1">
              <dgm:adjLst/>
            </dgm:shape>
            <dgm:presOf axis="ch desOrSelf" ptType="node node" cnt="1 0"/>
            <dgm:choose name="Name7">
              <dgm:if name="Name8" func="var" arg="dir" op="equ" val="norm">
                <dgm:constrLst>
                  <dgm:constr type="primFontSz" val="65"/>
                  <dgm:constr type="lMarg"/>
                </dgm:constrLst>
              </dgm:if>
              <dgm:else name="Name9">
                <dgm:constrLst>
                  <dgm:constr type="primFontSz" val="65"/>
                  <dgm:constr type="r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forEach name="Name10" axis="ch" ptType="node" st="2">
          <dgm:layoutNode name="comp">
            <dgm:alg type="composite"/>
            <dgm:shape xmlns:r="http://schemas.openxmlformats.org/officeDocument/2006/relationships" r:blip="">
              <dgm:adjLst/>
            </dgm:shape>
            <dgm:presOf/>
            <dgm:choose name="Name11">
              <dgm:if name="Name12" func="var" arg="dir" op="equ" val="norm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 refType="w" fact="0.16"/>
                  <dgm:constr type="r" for="ch" forName="childTx" refType="w"/>
                  <dgm:constr type="h" for="ch" forName="childTx" refFor="ch" refForName="child" op="equ"/>
                </dgm:constrLst>
              </dgm:if>
              <dgm:else name="Name13">
                <dgm:constrLst>
                  <dgm:constr type="l" for="ch" forName="child"/>
                  <dgm:constr type="t" for="ch" forName="child"/>
                  <dgm:constr type="w" for="ch" forName="child" refType="w"/>
                  <dgm:constr type="h" for="ch" forName="child" refType="h"/>
                  <dgm:constr type="l" for="ch" forName="childTx"/>
                  <dgm:constr type="r" for="ch" forName="childTx" refType="w" fact="0.825"/>
                  <dgm:constr type="h" for="ch" forName="childTx" refFor="ch" refForName="child" op="equ"/>
                </dgm:constrLst>
              </dgm:else>
            </dgm:choose>
            <dgm:ruleLst/>
            <dgm:layoutNode name="child" styleLbl="bgAccFollowNode1">
              <dgm:alg type="sp"/>
              <dgm:shape xmlns:r="http://schemas.openxmlformats.org/officeDocument/2006/relationships" type="rect" r:blip="">
                <dgm:adjLst/>
              </dgm:shape>
              <dgm:presOf axis="desOrSelf" ptType="node"/>
              <dgm:constrLst/>
              <dgm:ruleLst/>
            </dgm:layoutNode>
            <dgm:layoutNode name="childTx" styleLbl="bgAccFollowNode1">
              <dgm:varLst>
                <dgm:bulletEnabled val="1"/>
              </dgm:varLst>
              <dgm:alg type="tx">
                <dgm:param type="parTxLTRAlign" val="l"/>
              </dgm:alg>
              <dgm:shape xmlns:r="http://schemas.openxmlformats.org/officeDocument/2006/relationships" type="rect" r:blip="" hideGeom="1">
                <dgm:adjLst/>
              </dgm:shape>
              <dgm:presOf axis="desOrSelf" ptType="node"/>
              <dgm:choose name="Name14">
                <dgm:if name="Name15" func="var" arg="dir" op="equ" val="norm">
                  <dgm:constrLst>
                    <dgm:constr type="primFontSz" val="65"/>
                    <dgm:constr type="lMarg"/>
                  </dgm:constrLst>
                </dgm:if>
                <dgm:else name="Name16">
                  <dgm:constrLst>
                    <dgm:constr type="primFontSz" val="65"/>
                    <dgm:constr type="rMarg"/>
                  </dgm:constrLst>
                </dgm:else>
              </dgm:choose>
              <dgm:ruleLst>
                <dgm:rule type="primFontSz" val="5" fact="NaN" max="NaN"/>
              </dgm:ruleLst>
            </dgm:layoutNode>
          </dgm:layoutNode>
        </dgm:forEach>
      </dgm:layoutNode>
      <dgm:layoutNode name="neg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ircle" styleLbl="node1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lMarg"/>
          <dgm:constr type="rMarg"/>
          <dgm:constr type="tMarg"/>
          <dgm:constr type="bMarg"/>
          <dgm:constr type="h" refType="w"/>
        </dgm:constrLst>
        <dgm:ruleLst>
          <dgm:rule type="primFontSz" val="5" fact="NaN" max="NaN"/>
        </dgm:ruleLst>
      </dgm:layoutNode>
      <dgm:forEach name="Name17" axis="followSib" ptType="sibTrans" cnt="1">
        <dgm:layoutNode name="trans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14" name="Google Shape;11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20" name="Google Shape;2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27" name="Google Shape;2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32" name="Google Shape;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39" name="Google Shape;3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54" name="Google Shape;54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pic>
        <p:nvPicPr>
          <p:cNvPr id="87" name="Google Shape;87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14232" y="6184984"/>
            <a:ext cx="3225397" cy="673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4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4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4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5.xml"/><Relationship Id="rId3" Type="http://schemas.openxmlformats.org/officeDocument/2006/relationships/diagramLayout" Target="../diagrams/layout4.xml"/><Relationship Id="rId7" Type="http://schemas.openxmlformats.org/officeDocument/2006/relationships/diagramLayout" Target="../diagrams/layout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3.xml"/><Relationship Id="rId6" Type="http://schemas.openxmlformats.org/officeDocument/2006/relationships/diagramData" Target="../diagrams/data5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Relationship Id="rId9" Type="http://schemas.openxmlformats.org/officeDocument/2006/relationships/diagramColors" Target="../diagrams/colors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10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4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4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2" y="-14066"/>
            <a:ext cx="12190815" cy="687206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"/>
          <p:cNvSpPr txBox="1"/>
          <p:nvPr/>
        </p:nvSpPr>
        <p:spPr>
          <a:xfrm>
            <a:off x="2472904" y="3717986"/>
            <a:ext cx="7246189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endParaRPr lang="en-US" sz="44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/>
          </a:p>
        </p:txBody>
      </p:sp>
      <p:graphicFrame>
        <p:nvGraphicFramePr>
          <p:cNvPr id="5" name="Diagram 4"/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413000" y="3701143"/>
            <a:ext cx="8128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 smtClean="0">
                <a:latin typeface="Arial Black" pitchFamily="34" charset="0"/>
              </a:rPr>
              <a:t>Real-Time Video Analytics for Integrated Traffic Monitoring, Management, and Pollution </a:t>
            </a:r>
            <a:r>
              <a:rPr lang="en-US" sz="2800" b="1" dirty="0" smtClean="0">
                <a:latin typeface="Arial Black" pitchFamily="34" charset="0"/>
              </a:rPr>
              <a:t>Assessment</a:t>
            </a:r>
          </a:p>
          <a:p>
            <a:pPr lvl="0"/>
            <a:endParaRPr lang="en-US" sz="2800" b="1" dirty="0" smtClean="0">
              <a:latin typeface="Arial Black" pitchFamily="34" charset="0"/>
            </a:endParaRPr>
          </a:p>
          <a:p>
            <a:pPr lvl="0"/>
            <a:r>
              <a:rPr lang="en-US" sz="2000" b="1" dirty="0" smtClean="0">
                <a:latin typeface="Arial Black" pitchFamily="34" charset="0"/>
              </a:rPr>
              <a:t>Team – Appaji, Suswarah, Rubi, Suneetha</a:t>
            </a:r>
            <a:endParaRPr lang="en-US" sz="2000" dirty="0" smtClean="0">
              <a:latin typeface="Arial Black" pitchFamily="34" charset="0"/>
            </a:endParaRPr>
          </a:p>
          <a:p>
            <a:endParaRPr lang="en-US" sz="2800" dirty="0">
              <a:latin typeface="Arial Black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096500" cy="802492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Output Image</a:t>
            </a:r>
            <a:endParaRPr lang="en-IN" sz="3600" dirty="0">
              <a:latin typeface="Arial Black" pitchFamily="34" charset="0"/>
            </a:endParaRPr>
          </a:p>
        </p:txBody>
      </p:sp>
      <p:pic>
        <p:nvPicPr>
          <p:cNvPr id="25601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81700" y="1854116"/>
            <a:ext cx="5718030" cy="4127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aphicFrame>
        <p:nvGraphicFramePr>
          <p:cNvPr id="10" name="Diagram 9"/>
          <p:cNvGraphicFramePr/>
          <p:nvPr/>
        </p:nvGraphicFramePr>
        <p:xfrm>
          <a:off x="266700" y="1443567"/>
          <a:ext cx="6045200" cy="4512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026"/>
            <a:ext cx="9880600" cy="802492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Output Video</a:t>
            </a:r>
            <a:endParaRPr lang="en-IN" sz="3600" dirty="0">
              <a:latin typeface="Arial Black" pitchFamily="34" charset="0"/>
            </a:endParaRPr>
          </a:p>
        </p:txBody>
      </p:sp>
      <p:pic>
        <p:nvPicPr>
          <p:cNvPr id="5017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7825" y="1165225"/>
            <a:ext cx="11519364" cy="4905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>
                <a:latin typeface="Arial Black" pitchFamily="34" charset="0"/>
              </a:rPr>
              <a:t>Problem Statement 2: Traffic Monitoring System</a:t>
            </a:r>
            <a:endParaRPr lang="en-US" sz="3200" dirty="0">
              <a:latin typeface="Arial Black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838200" y="1587501"/>
            <a:ext cx="10248900" cy="1460499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Create a traffic monitoring system that utilizes Object Detector </a:t>
            </a:r>
            <a:r>
              <a:rPr lang="en-US" dirty="0" smtClean="0"/>
              <a:t>and</a:t>
            </a:r>
          </a:p>
          <a:p>
            <a:pPr>
              <a:buNone/>
            </a:pPr>
            <a:r>
              <a:rPr lang="en-US" dirty="0" smtClean="0"/>
              <a:t>live </a:t>
            </a:r>
            <a:r>
              <a:rPr lang="en-US" dirty="0" smtClean="0"/>
              <a:t>camera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736600" y="3209925"/>
            <a:ext cx="10642600" cy="118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3200" b="1" dirty="0" smtClean="0">
                <a:latin typeface="Arial Black" pitchFamily="34" charset="0"/>
              </a:rPr>
              <a:t>Problem Statement 3: Pollution Measurement </a:t>
            </a:r>
            <a:r>
              <a:rPr lang="en-US" sz="3200" b="1" dirty="0" smtClean="0">
                <a:latin typeface="Arial Black" pitchFamily="34" charset="0"/>
              </a:rPr>
              <a:t>System</a:t>
            </a:r>
            <a:endParaRPr lang="en-US" sz="3200" dirty="0" smtClean="0">
              <a:latin typeface="Arial Black" pitchFamily="34" charset="0"/>
            </a:endParaRPr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876300" y="4533901"/>
            <a:ext cx="10160000" cy="125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800"/>
            </a:pPr>
            <a:r>
              <a:rPr lang="en-US" sz="2800" dirty="0" smtClean="0">
                <a:latin typeface="Calibri" pitchFamily="34" charset="0"/>
                <a:cs typeface="Calibri" pitchFamily="34" charset="0"/>
              </a:rPr>
              <a:t>Design a solution that estimates pollution levels based on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the</a:t>
            </a:r>
          </a:p>
          <a:p>
            <a:pPr marL="457200" lvl="0" indent="-34290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800"/>
            </a:pPr>
            <a:r>
              <a:rPr lang="en-US" sz="2800" dirty="0" smtClean="0">
                <a:latin typeface="Calibri" pitchFamily="34" charset="0"/>
                <a:cs typeface="Calibri" pitchFamily="34" charset="0"/>
              </a:rPr>
              <a:t>number </a:t>
            </a:r>
            <a:r>
              <a:rPr lang="en-US" sz="2800" dirty="0" smtClean="0">
                <a:latin typeface="Calibri" pitchFamily="34" charset="0"/>
                <a:cs typeface="Calibri" pitchFamily="34" charset="0"/>
              </a:rPr>
              <a:t>and type of vehicles in a given area.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Calibri" pitchFamily="34" charset="0"/>
              <a:ea typeface="Calibri"/>
              <a:cs typeface="Calibri" pitchFamily="34" charset="0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174626"/>
            <a:ext cx="9512300" cy="676274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Approach for PS-2</a:t>
            </a:r>
            <a:endParaRPr lang="en-IN" sz="3600" dirty="0">
              <a:latin typeface="Arial Black" pitchFamily="34" charset="0"/>
            </a:endParaRPr>
          </a:p>
        </p:txBody>
      </p:sp>
      <p:graphicFrame>
        <p:nvGraphicFramePr>
          <p:cNvPr id="4" name="Diagram 3"/>
          <p:cNvGraphicFramePr/>
          <p:nvPr/>
        </p:nvGraphicFramePr>
        <p:xfrm>
          <a:off x="1517650" y="908050"/>
          <a:ext cx="9480550" cy="3232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 txBox="1">
            <a:spLocks/>
          </p:cNvSpPr>
          <p:nvPr/>
        </p:nvSpPr>
        <p:spPr>
          <a:xfrm>
            <a:off x="1549400" y="4352926"/>
            <a:ext cx="9398000" cy="68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800"/>
            </a:pP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Arial Black" pitchFamily="34" charset="0"/>
                <a:ea typeface="Calibri"/>
                <a:cs typeface="Calibri"/>
                <a:sym typeface="Calibri"/>
              </a:rPr>
              <a:t>Output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533525" y="5252216"/>
            <a:ext cx="9480550" cy="798568"/>
            <a:chOff x="0" y="2433010"/>
            <a:chExt cx="9480550" cy="798568"/>
          </a:xfrm>
        </p:grpSpPr>
        <p:sp>
          <p:nvSpPr>
            <p:cNvPr id="8" name="Rectangle 7"/>
            <p:cNvSpPr/>
            <p:nvPr/>
          </p:nvSpPr>
          <p:spPr>
            <a:xfrm>
              <a:off x="0" y="2433010"/>
              <a:ext cx="9480550" cy="798568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>
            <a:xfrm>
              <a:off x="0" y="2433010"/>
              <a:ext cx="9480550" cy="7985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0688" tIns="170688" rIns="170688" bIns="170688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 smtClean="0"/>
                <a:t>Real-time traffic count</a:t>
              </a:r>
              <a:endParaRPr lang="en-US" sz="2400" b="0" kern="1200"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295703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93875" y="977900"/>
            <a:ext cx="8391525" cy="51218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9499600" cy="762000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Drawing ROI</a:t>
            </a:r>
            <a:endParaRPr lang="en-IN" sz="3600" dirty="0">
              <a:latin typeface="Arial Black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3201"/>
            <a:ext cx="10515600" cy="723899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PS2 - Output</a:t>
            </a:r>
            <a:endParaRPr lang="en-IN" sz="3600" dirty="0">
              <a:latin typeface="Arial Black" pitchFamily="34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8432800" y="1143000"/>
            <a:ext cx="3530600" cy="5033963"/>
          </a:xfrm>
        </p:spPr>
        <p:txBody>
          <a:bodyPr/>
          <a:lstStyle/>
          <a:p>
            <a:pPr>
              <a:buNone/>
            </a:pPr>
            <a:r>
              <a:rPr lang="en-US" sz="2400" dirty="0" smtClean="0">
                <a:latin typeface="+mn-lt"/>
              </a:rPr>
              <a:t>The </a:t>
            </a:r>
            <a:r>
              <a:rPr lang="en-US" sz="2400" dirty="0" smtClean="0">
                <a:latin typeface="+mn-lt"/>
              </a:rPr>
              <a:t>system displays</a:t>
            </a:r>
          </a:p>
          <a:p>
            <a:pPr>
              <a:buNone/>
            </a:pPr>
            <a:r>
              <a:rPr lang="en-US" sz="2400" dirty="0" smtClean="0">
                <a:latin typeface="+mn-lt"/>
              </a:rPr>
              <a:t>real-time vehicle</a:t>
            </a:r>
          </a:p>
          <a:p>
            <a:pPr>
              <a:buNone/>
            </a:pPr>
            <a:r>
              <a:rPr lang="en-US" sz="2400" dirty="0" smtClean="0">
                <a:latin typeface="+mn-lt"/>
              </a:rPr>
              <a:t>counts on </a:t>
            </a:r>
            <a:r>
              <a:rPr lang="en-US" sz="2400" dirty="0" smtClean="0">
                <a:latin typeface="+mn-lt"/>
              </a:rPr>
              <a:t>the </a:t>
            </a:r>
            <a:r>
              <a:rPr lang="en-US" sz="2400" dirty="0" smtClean="0">
                <a:latin typeface="+mn-lt"/>
              </a:rPr>
              <a:t>video,</a:t>
            </a:r>
          </a:p>
          <a:p>
            <a:pPr>
              <a:buNone/>
            </a:pPr>
            <a:r>
              <a:rPr lang="en-US" sz="2400" dirty="0" smtClean="0">
                <a:latin typeface="+mn-lt"/>
              </a:rPr>
              <a:t>providing </a:t>
            </a:r>
            <a:r>
              <a:rPr lang="en-US" sz="2400" dirty="0" smtClean="0">
                <a:latin typeface="+mn-lt"/>
              </a:rPr>
              <a:t>real-time </a:t>
            </a:r>
            <a:endParaRPr lang="en-US" sz="2400" dirty="0" smtClean="0">
              <a:latin typeface="+mn-lt"/>
            </a:endParaRPr>
          </a:p>
          <a:p>
            <a:pPr>
              <a:buNone/>
            </a:pPr>
            <a:r>
              <a:rPr lang="en-US" sz="2400" dirty="0" smtClean="0">
                <a:latin typeface="+mn-lt"/>
              </a:rPr>
              <a:t>traffic </a:t>
            </a:r>
            <a:r>
              <a:rPr lang="en-US" sz="2400" dirty="0" smtClean="0">
                <a:latin typeface="+mn-lt"/>
              </a:rPr>
              <a:t>data for each </a:t>
            </a:r>
            <a:endParaRPr lang="en-US" sz="2400" dirty="0" smtClean="0">
              <a:latin typeface="+mn-lt"/>
            </a:endParaRPr>
          </a:p>
          <a:p>
            <a:pPr>
              <a:buNone/>
            </a:pPr>
            <a:r>
              <a:rPr lang="en-US" sz="2400" dirty="0" smtClean="0">
                <a:latin typeface="+mn-lt"/>
              </a:rPr>
              <a:t>vehicle type.</a:t>
            </a:r>
            <a:endParaRPr lang="en-US" sz="2400" dirty="0">
              <a:latin typeface="+mn-lt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95265" y="1138239"/>
            <a:ext cx="8059735" cy="52117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174626"/>
            <a:ext cx="9512300" cy="676274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Approach for PS-3</a:t>
            </a:r>
            <a:endParaRPr lang="en-IN" sz="3600" dirty="0">
              <a:latin typeface="Arial Black" pitchFamily="34" charset="0"/>
            </a:endParaRPr>
          </a:p>
        </p:txBody>
      </p:sp>
      <p:graphicFrame>
        <p:nvGraphicFramePr>
          <p:cNvPr id="4" name="Diagram 3"/>
          <p:cNvGraphicFramePr/>
          <p:nvPr/>
        </p:nvGraphicFramePr>
        <p:xfrm>
          <a:off x="1517650" y="908050"/>
          <a:ext cx="9480550" cy="3232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 txBox="1">
            <a:spLocks/>
          </p:cNvSpPr>
          <p:nvPr/>
        </p:nvSpPr>
        <p:spPr>
          <a:xfrm>
            <a:off x="1549400" y="4352926"/>
            <a:ext cx="9398000" cy="68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28600" lvl="0" indent="-22860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1800"/>
            </a:pP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chemeClr val="dk1"/>
                </a:solidFill>
                <a:effectLst/>
                <a:uLnTx/>
                <a:uFillTx/>
                <a:latin typeface="Arial Black" pitchFamily="34" charset="0"/>
                <a:ea typeface="Calibri"/>
                <a:cs typeface="Calibri"/>
                <a:sym typeface="Calibri"/>
              </a:rPr>
              <a:t>Output</a:t>
            </a:r>
          </a:p>
        </p:txBody>
      </p:sp>
      <p:grpSp>
        <p:nvGrpSpPr>
          <p:cNvPr id="3" name="Group 6"/>
          <p:cNvGrpSpPr/>
          <p:nvPr/>
        </p:nvGrpSpPr>
        <p:grpSpPr>
          <a:xfrm>
            <a:off x="1533525" y="5252216"/>
            <a:ext cx="9480550" cy="798568"/>
            <a:chOff x="0" y="2433010"/>
            <a:chExt cx="9480550" cy="798568"/>
          </a:xfrm>
        </p:grpSpPr>
        <p:sp>
          <p:nvSpPr>
            <p:cNvPr id="8" name="Rectangle 7"/>
            <p:cNvSpPr/>
            <p:nvPr/>
          </p:nvSpPr>
          <p:spPr>
            <a:xfrm>
              <a:off x="0" y="2433010"/>
              <a:ext cx="9480550" cy="798568"/>
            </a:xfrm>
            <a:prstGeom prst="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>
            <a:xfrm>
              <a:off x="0" y="2433010"/>
              <a:ext cx="9480550" cy="79856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70688" tIns="170688" rIns="170688" bIns="170688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400" dirty="0" smtClean="0"/>
                <a:t>Real-time pollution estimates displayed on video</a:t>
              </a:r>
              <a:endParaRPr lang="en-US" sz="2400" b="0" kern="1200" dirty="0"/>
            </a:p>
          </p:txBody>
        </p:sp>
      </p:grpSp>
    </p:spTree>
    <p:extLst>
      <p:ext uri="{BB962C8B-B14F-4D97-AF65-F5344CB8AC3E}">
        <p14:creationId xmlns="" xmlns:p14="http://schemas.microsoft.com/office/powerpoint/2010/main" val="2957032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849439" y="761999"/>
            <a:ext cx="9123361" cy="5416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0"/>
            <a:ext cx="10515600" cy="723899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PS3 - Output</a:t>
            </a:r>
            <a:endParaRPr lang="en-IN" sz="3600" dirty="0">
              <a:latin typeface="Arial Black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" y="0"/>
            <a:ext cx="9728200" cy="723899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IN" sz="3600" dirty="0" smtClean="0">
                <a:latin typeface="Arial Black" pitchFamily="34" charset="0"/>
              </a:rPr>
              <a:t>Conclusion</a:t>
            </a:r>
            <a:endParaRPr lang="en-IN" sz="3600" dirty="0">
              <a:latin typeface="Arial Black" pitchFamily="34" charset="0"/>
            </a:endParaRPr>
          </a:p>
        </p:txBody>
      </p:sp>
      <p:graphicFrame>
        <p:nvGraphicFramePr>
          <p:cNvPr id="4" name="Diagram 3"/>
          <p:cNvGraphicFramePr/>
          <p:nvPr/>
        </p:nvGraphicFramePr>
        <p:xfrm>
          <a:off x="876300" y="986367"/>
          <a:ext cx="10426700" cy="51350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092324" y="1743074"/>
            <a:ext cx="8029576" cy="2676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635192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/>
        </p:nvGraphicFramePr>
        <p:xfrm>
          <a:off x="660400" y="1202267"/>
          <a:ext cx="10350500" cy="48302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413295" y="156329"/>
            <a:ext cx="3688805" cy="738477"/>
            <a:chOff x="0" y="0"/>
            <a:chExt cx="8128000" cy="475195"/>
          </a:xfrm>
        </p:grpSpPr>
        <p:sp>
          <p:nvSpPr>
            <p:cNvPr id="7" name="Chevron 6"/>
            <p:cNvSpPr/>
            <p:nvPr/>
          </p:nvSpPr>
          <p:spPr>
            <a:xfrm>
              <a:off x="0" y="0"/>
              <a:ext cx="8128000" cy="475195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Chevron 4"/>
            <p:cNvSpPr/>
            <p:nvPr/>
          </p:nvSpPr>
          <p:spPr>
            <a:xfrm>
              <a:off x="237598" y="0"/>
              <a:ext cx="7652805" cy="47519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20015" tIns="40005" rIns="40005" bIns="40005" numCol="1" spcCol="1270" anchor="ctr" anchorCtr="0">
              <a:noAutofit/>
            </a:bodyPr>
            <a:lstStyle/>
            <a:p>
              <a:pPr lvl="0" algn="ctr" defTabSz="1333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200" b="1" dirty="0" smtClean="0"/>
                <a:t>About me</a:t>
              </a:r>
              <a:endParaRPr lang="en-US" sz="3000" kern="1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66516" y="1850749"/>
            <a:ext cx="4465643" cy="2834317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/>
          <p:nvPr/>
        </p:nvSpPr>
        <p:spPr>
          <a:xfrm>
            <a:off x="1244600" y="2997200"/>
            <a:ext cx="3661836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400"/>
              <a:buFont typeface="Libre Baskerville"/>
              <a:buNone/>
            </a:pPr>
            <a:r>
              <a:rPr lang="en-IN" sz="4400" b="0" i="0" u="none" strike="noStrike" cap="none" dirty="0">
                <a:solidFill>
                  <a:srgbClr val="C00000"/>
                </a:solidFill>
                <a:latin typeface="Libre Baskerville"/>
                <a:ea typeface="Libre Baskerville"/>
                <a:cs typeface="Libre Baskerville"/>
                <a:sym typeface="Libre Baskerville"/>
              </a:rPr>
              <a:t>THANK YOU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/>
        </p:nvGraphicFramePr>
        <p:xfrm>
          <a:off x="1371600" y="1024466"/>
          <a:ext cx="9753600" cy="51350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 txBox="1">
            <a:spLocks/>
          </p:cNvSpPr>
          <p:nvPr/>
        </p:nvSpPr>
        <p:spPr>
          <a:xfrm>
            <a:off x="698500" y="174626"/>
            <a:ext cx="10515600" cy="802492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marR="0" lvl="0" indent="-22860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Black" pitchFamily="34" charset="0"/>
                <a:ea typeface="Arial"/>
                <a:cs typeface="Arial"/>
                <a:sym typeface="Arial"/>
              </a:rPr>
              <a:t>Project</a:t>
            </a:r>
            <a:r>
              <a:rPr kumimoji="0" lang="en-US" sz="3600" b="1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Black" pitchFamily="34" charset="0"/>
                <a:ea typeface="Arial"/>
                <a:cs typeface="Arial"/>
                <a:sym typeface="Arial"/>
              </a:rPr>
              <a:t> Overview</a:t>
            </a:r>
            <a:endParaRPr kumimoji="0" lang="en-IN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Black" pitchFamily="34" charset="0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/>
          <p:cNvGraphicFramePr/>
          <p:nvPr/>
        </p:nvGraphicFramePr>
        <p:xfrm>
          <a:off x="1206500" y="1062567"/>
          <a:ext cx="9931400" cy="24045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/>
          <p:cNvGraphicFramePr/>
          <p:nvPr/>
        </p:nvGraphicFramePr>
        <p:xfrm>
          <a:off x="1206500" y="3767667"/>
          <a:ext cx="9918700" cy="23156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4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 txBox="1">
            <a:spLocks/>
          </p:cNvSpPr>
          <p:nvPr/>
        </p:nvSpPr>
        <p:spPr>
          <a:xfrm>
            <a:off x="698500" y="174626"/>
            <a:ext cx="10515600" cy="802492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kumimoji="0" lang="en-US" sz="3600" b="1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Black" pitchFamily="34" charset="0"/>
                <a:ea typeface="Arial"/>
                <a:cs typeface="Arial"/>
                <a:sym typeface="Arial"/>
              </a:rPr>
              <a:t>Prerequisites</a:t>
            </a:r>
            <a:endParaRPr kumimoji="0" lang="en-IN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 Black" pitchFamily="34" charset="0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 smtClean="0">
                <a:latin typeface="Arial Black" pitchFamily="34" charset="0"/>
              </a:rPr>
              <a:t>Problem Statement 1</a:t>
            </a:r>
            <a:endParaRPr lang="en-US" sz="4000" dirty="0">
              <a:latin typeface="Arial Black" pitchFamily="34" charset="0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idx="2"/>
          </p:nvPr>
        </p:nvSpPr>
        <p:spPr>
          <a:xfrm>
            <a:off x="584200" y="2362200"/>
            <a:ext cx="5067300" cy="3506788"/>
          </a:xfrm>
        </p:spPr>
        <p:txBody>
          <a:bodyPr>
            <a:norm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/>
              <a:t>Develop AI for automatic vehicle parking assistance.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Detect available parking spaces using Object Detector and cameras.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Provide real-time information on parking space availability.</a:t>
            </a:r>
          </a:p>
          <a:p>
            <a:pPr>
              <a:buFont typeface="Arial" pitchFamily="34" charset="0"/>
              <a:buChar char="•"/>
            </a:pPr>
            <a:endParaRPr lang="en-US" sz="2400" dirty="0" smtClean="0"/>
          </a:p>
          <a:p>
            <a:endParaRPr lang="en-US" sz="2200" dirty="0" smtClean="0"/>
          </a:p>
          <a:p>
            <a:endParaRPr lang="en-US" sz="3200" dirty="0"/>
          </a:p>
        </p:txBody>
      </p:sp>
      <p:sp>
        <p:nvSpPr>
          <p:cNvPr id="2050" name="AutoShape 2" descr="https://imgproxy.gamma.app/resize/quality:80/resizing_type:fit/width:400/height:400/https:/tse3.mm.bing.net/th?id=OIP.LKaQoRGnEG_8K9OGRTflUwHaHa&amp;pid=15.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https://imgproxy.gamma.app/resize/quality:80/resizing_type:fit/width:400/height:400/https:/tse3.mm.bing.net/th?id=OIP.LKaQoRGnEG_8K9OGRTflUwHaHa&amp;pid=15.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969000" y="508000"/>
            <a:ext cx="5422900" cy="542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/>
        </p:nvGraphicFramePr>
        <p:xfrm>
          <a:off x="1079500" y="1092200"/>
          <a:ext cx="10261600" cy="51731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0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0" y="174626"/>
            <a:ext cx="10515600" cy="802492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To-Do List</a:t>
            </a:r>
            <a:endParaRPr lang="en-IN" sz="3600" dirty="0">
              <a:latin typeface="Arial Black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2492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Approach</a:t>
            </a:r>
            <a:endParaRPr lang="en-IN" sz="3600" dirty="0">
              <a:latin typeface="Arial Black" pitchFamily="34" charset="0"/>
            </a:endParaRPr>
          </a:p>
        </p:txBody>
      </p:sp>
      <p:graphicFrame>
        <p:nvGraphicFramePr>
          <p:cNvPr id="4" name="Diagram 3"/>
          <p:cNvGraphicFramePr/>
          <p:nvPr/>
        </p:nvGraphicFramePr>
        <p:xfrm>
          <a:off x="1593850" y="1454150"/>
          <a:ext cx="9137650" cy="4395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295703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2492"/>
          </a:xfrm>
        </p:spPr>
        <p:txBody>
          <a:bodyPr>
            <a:noAutofit/>
          </a:bodyPr>
          <a:lstStyle/>
          <a:p>
            <a:pPr marL="228600" lvl="0" indent="-228600" algn="ctr">
              <a:spcBef>
                <a:spcPts val="1000"/>
              </a:spcBef>
            </a:pPr>
            <a:r>
              <a:rPr lang="en-US" sz="3600" b="1" dirty="0" smtClean="0">
                <a:latin typeface="Arial Black" pitchFamily="34" charset="0"/>
              </a:rPr>
              <a:t>Model Training Process</a:t>
            </a:r>
            <a:endParaRPr lang="en-IN" sz="3600" dirty="0">
              <a:latin typeface="Arial Black" pitchFamily="34" charset="0"/>
            </a:endParaRPr>
          </a:p>
        </p:txBody>
      </p:sp>
      <p:graphicFrame>
        <p:nvGraphicFramePr>
          <p:cNvPr id="5" name="Diagram 4"/>
          <p:cNvGraphicFramePr/>
          <p:nvPr/>
        </p:nvGraphicFramePr>
        <p:xfrm>
          <a:off x="838200" y="1608667"/>
          <a:ext cx="10909300" cy="4385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="" xmlns:p14="http://schemas.microsoft.com/office/powerpoint/2010/main" val="295703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="" xmlns:a16="http://schemas.microsoft.com/office/drawing/2014/main" id="{D8C255DA-927E-B548-BE14-6C7202482631}"/>
              </a:ext>
            </a:extLst>
          </p:cNvPr>
          <p:cNvSpPr txBox="1">
            <a:spLocks/>
          </p:cNvSpPr>
          <p:nvPr/>
        </p:nvSpPr>
        <p:spPr>
          <a:xfrm>
            <a:off x="838200" y="365126"/>
            <a:ext cx="10515600" cy="802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228600" lvl="0" indent="-228600" algn="ctr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ts val="6000"/>
            </a:pPr>
            <a:r>
              <a:rPr lang="en-US" sz="3600" b="1" dirty="0" smtClean="0">
                <a:latin typeface="Arial Black" pitchFamily="34" charset="0"/>
              </a:rPr>
              <a:t>Code Implementation</a:t>
            </a:r>
            <a:endParaRPr kumimoji="0" lang="en-IN" sz="36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Arial Black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idx="1"/>
          </p:nvPr>
        </p:nvSpPr>
        <p:spPr>
          <a:xfrm>
            <a:off x="838200" y="1574800"/>
            <a:ext cx="10515600" cy="460216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+mn-lt"/>
              </a:rPr>
              <a:t>Import necessary libraries</a:t>
            </a:r>
          </a:p>
          <a:p>
            <a:r>
              <a:rPr lang="en-US" sz="2400" dirty="0" smtClean="0">
                <a:latin typeface="+mn-lt"/>
              </a:rPr>
              <a:t>Initialize reference points and mouse callback for ROI selection.</a:t>
            </a:r>
          </a:p>
          <a:p>
            <a:r>
              <a:rPr lang="en-US" sz="2400" dirty="0" smtClean="0">
                <a:latin typeface="+mn-lt"/>
              </a:rPr>
              <a:t>Define function to check bounding box intersection with ROI.</a:t>
            </a:r>
          </a:p>
          <a:p>
            <a:r>
              <a:rPr lang="en-US" sz="2400" dirty="0" smtClean="0">
                <a:latin typeface="+mn-lt"/>
              </a:rPr>
              <a:t>Process frames to detect objects within ROI.</a:t>
            </a:r>
          </a:p>
          <a:p>
            <a:r>
              <a:rPr lang="en-US" sz="2400" dirty="0" smtClean="0">
                <a:latin typeface="+mn-lt"/>
              </a:rPr>
              <a:t>Main function to load model, capture video, and process frames.</a:t>
            </a:r>
          </a:p>
          <a:p>
            <a:r>
              <a:rPr lang="en-US" sz="2400" dirty="0" smtClean="0">
                <a:latin typeface="+mn-lt"/>
              </a:rPr>
              <a:t>Draw ROI, count parking spaces, and display results on video</a:t>
            </a:r>
            <a:endParaRPr lang="en-US" sz="2400" dirty="0">
              <a:latin typeface="+mn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1821</TotalTime>
  <Words>433</Words>
  <Application>Microsoft Office PowerPoint</Application>
  <PresentationFormat>Custom</PresentationFormat>
  <Paragraphs>95</Paragraphs>
  <Slides>20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Helvetica Neue</vt:lpstr>
      <vt:lpstr>Arial Black</vt:lpstr>
      <vt:lpstr>Calibri</vt:lpstr>
      <vt:lpstr>Libre Baskerville</vt:lpstr>
      <vt:lpstr>Office Theme</vt:lpstr>
      <vt:lpstr>Slide 1</vt:lpstr>
      <vt:lpstr>Slide 2</vt:lpstr>
      <vt:lpstr>Slide 3</vt:lpstr>
      <vt:lpstr>Slide 4</vt:lpstr>
      <vt:lpstr>Problem Statement 1</vt:lpstr>
      <vt:lpstr>To-Do List</vt:lpstr>
      <vt:lpstr>Approach</vt:lpstr>
      <vt:lpstr>Model Training Process</vt:lpstr>
      <vt:lpstr>Slide 9</vt:lpstr>
      <vt:lpstr>Output Image</vt:lpstr>
      <vt:lpstr>Output Video</vt:lpstr>
      <vt:lpstr>Problem Statement 2: Traffic Monitoring System</vt:lpstr>
      <vt:lpstr>Approach for PS-2</vt:lpstr>
      <vt:lpstr>Drawing ROI</vt:lpstr>
      <vt:lpstr>PS2 - Output</vt:lpstr>
      <vt:lpstr>Approach for PS-3</vt:lpstr>
      <vt:lpstr>PS3 - Output</vt:lpstr>
      <vt:lpstr>Conclusion</vt:lpstr>
      <vt:lpstr>Slide 19</vt:lpstr>
      <vt:lpstr>Slide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Raghu Ram Aduri</dc:creator>
  <cp:lastModifiedBy>Ramana</cp:lastModifiedBy>
  <cp:revision>198</cp:revision>
  <dcterms:created xsi:type="dcterms:W3CDTF">2021-02-16T05:19:01Z</dcterms:created>
  <dcterms:modified xsi:type="dcterms:W3CDTF">2024-06-01T09:49:52Z</dcterms:modified>
</cp:coreProperties>
</file>